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notesMasterIdLst>
    <p:notesMasterId r:id="rId43"/>
  </p:notesMasterIdLst>
  <p:sldIdLst>
    <p:sldId id="257" r:id="rId2"/>
    <p:sldId id="258" r:id="rId3"/>
    <p:sldId id="325" r:id="rId4"/>
    <p:sldId id="256" r:id="rId5"/>
    <p:sldId id="282" r:id="rId6"/>
    <p:sldId id="312" r:id="rId7"/>
    <p:sldId id="286" r:id="rId8"/>
    <p:sldId id="284" r:id="rId9"/>
    <p:sldId id="283" r:id="rId10"/>
    <p:sldId id="287" r:id="rId11"/>
    <p:sldId id="288" r:id="rId12"/>
    <p:sldId id="290" r:id="rId13"/>
    <p:sldId id="292" r:id="rId14"/>
    <p:sldId id="295" r:id="rId15"/>
    <p:sldId id="296" r:id="rId16"/>
    <p:sldId id="293" r:id="rId17"/>
    <p:sldId id="289" r:id="rId18"/>
    <p:sldId id="317" r:id="rId19"/>
    <p:sldId id="297" r:id="rId20"/>
    <p:sldId id="298" r:id="rId21"/>
    <p:sldId id="299" r:id="rId22"/>
    <p:sldId id="300" r:id="rId23"/>
    <p:sldId id="301" r:id="rId24"/>
    <p:sldId id="318" r:id="rId25"/>
    <p:sldId id="319" r:id="rId26"/>
    <p:sldId id="320" r:id="rId27"/>
    <p:sldId id="321" r:id="rId28"/>
    <p:sldId id="302" r:id="rId29"/>
    <p:sldId id="303" r:id="rId30"/>
    <p:sldId id="304" r:id="rId31"/>
    <p:sldId id="305" r:id="rId32"/>
    <p:sldId id="322" r:id="rId33"/>
    <p:sldId id="306" r:id="rId34"/>
    <p:sldId id="323" r:id="rId35"/>
    <p:sldId id="307" r:id="rId36"/>
    <p:sldId id="326" r:id="rId37"/>
    <p:sldId id="327" r:id="rId38"/>
    <p:sldId id="328" r:id="rId39"/>
    <p:sldId id="329" r:id="rId40"/>
    <p:sldId id="330" r:id="rId41"/>
    <p:sldId id="269" r:id="rId42"/>
  </p:sldIdLst>
  <p:sldSz cx="9144000" cy="5143500" type="screen16x9"/>
  <p:notesSz cx="6797675" cy="9926638"/>
  <p:defaultTextStyle>
    <a:defPPr>
      <a:defRPr lang="de-DE"/>
    </a:defPPr>
    <a:lvl1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1pPr>
    <a:lvl2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2pPr>
    <a:lvl3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482C0B-6068-4F48-8EC5-ED520BE1AAA1}">
  <a:tblStyle styleId="{22482C0B-6068-4F48-8EC5-ED520BE1AAA1}" styleName="Ostbelgien Tabellenstil">
    <a:tblBg>
      <a:effect>
        <a:effectLst/>
      </a:effect>
    </a:tblBg>
    <a:wholeTbl>
      <a:tcTxStyle b="off" i="off">
        <a:fontRef idx="minor"/>
        <a:schemeClr val="tx1"/>
      </a:tcTxStyle>
      <a:tcStyle>
        <a:tcBdr>
          <a:left>
            <a:ln>
              <a:noFill/>
            </a:ln>
          </a:left>
          <a:right>
            <a:ln>
              <a:noFill/>
            </a:ln>
          </a:right>
          <a:top>
            <a:ln>
              <a:noFill/>
            </a:ln>
          </a:top>
          <a:bottom>
            <a:ln w="6350" cap="flat" cmpd="sng" algn="ctr">
              <a:solidFill>
                <a:schemeClr val="dk1"/>
              </a:solidFill>
              <a:prstDash val="solid"/>
            </a:ln>
          </a:bottom>
          <a:insideH>
            <a:ln w="6350" cap="flat" cmpd="sng" algn="ctr">
              <a:solidFill>
                <a:schemeClr val="dk1"/>
              </a:solidFill>
              <a:prstDash val="solid"/>
            </a:ln>
          </a:insideH>
          <a:insideV>
            <a:ln>
              <a:noFill/>
            </a:ln>
          </a:insideV>
          <a:tl2br>
            <a:ln>
              <a:noFill/>
            </a:ln>
          </a:tl2br>
          <a:tr2bl>
            <a:ln>
              <a:noFill/>
            </a:ln>
          </a:tr2bl>
        </a:tcBdr>
        <a:fill>
          <a:noFill/>
        </a:fill>
      </a:tcStyle>
    </a:wholeTbl>
    <a:band1H>
      <a:tcStyle>
        <a:tcBdr/>
        <a:fill>
          <a:solidFill>
            <a:schemeClr val="lt2"/>
          </a:solidFill>
        </a:fill>
      </a:tcStyle>
    </a:band1H>
    <a:band1V>
      <a:tcStyle>
        <a:tcBdr/>
        <a:fill>
          <a:solidFill>
            <a:schemeClr val="lt2"/>
          </a:solidFill>
        </a:fill>
      </a:tcStyle>
    </a:band1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tx1"/>
      </a:tcTxStyle>
      <a:tcStyle>
        <a:tcBdr>
          <a:left>
            <a:ln>
              <a:noFill/>
            </a:ln>
          </a:left>
          <a:right>
            <a:ln>
              <a:noFill/>
            </a:ln>
          </a:right>
          <a:top>
            <a:ln w="6350" cap="flat" cmpd="sng" algn="ctr">
              <a:solidFill>
                <a:schemeClr val="dk1"/>
              </a:solidFill>
              <a:prstDash val="solid"/>
            </a:ln>
          </a:top>
          <a:bottom>
            <a:ln w="6350" cap="flat" cmpd="sng" algn="ctr">
              <a:solidFill>
                <a:schemeClr val="dk1"/>
              </a:solidFill>
              <a:prstDash val="solid"/>
            </a:ln>
          </a:bottom>
          <a:insideH>
            <a:ln>
              <a:noFill/>
            </a:ln>
          </a:insideH>
          <a:insideV>
            <a:ln>
              <a:noFill/>
            </a:ln>
          </a:insideV>
          <a:tl2br>
            <a:ln>
              <a:noFill/>
            </a:ln>
          </a:tl2br>
          <a:tr2bl>
            <a:ln>
              <a:noFill/>
            </a:ln>
          </a:tr2bl>
        </a:tcBdr>
      </a:tcStyle>
    </a:lastRow>
    <a:firstRow>
      <a:tcTxStyle b="on" i="off">
        <a:fontRef idx="minor"/>
        <a:schemeClr val="tx1"/>
      </a:tcTxStyle>
      <a:tcStyle>
        <a:tcBdr>
          <a:left>
            <a:ln>
              <a:noFill/>
            </a:ln>
          </a:left>
          <a:right>
            <a:ln>
              <a:noFill/>
            </a:ln>
          </a:right>
          <a:top>
            <a:ln>
              <a:noFill/>
            </a:ln>
          </a:top>
          <a:bottom>
            <a:ln w="12700" cap="flat" cmpd="sng" algn="ctr">
              <a:solidFill>
                <a:schemeClr val="dk1"/>
              </a:solidFill>
              <a:prstDash val="solid"/>
            </a:ln>
          </a:bottom>
          <a:insideH>
            <a:ln>
              <a:noFill/>
            </a:ln>
          </a:insideH>
          <a:insideV>
            <a:ln>
              <a:noFill/>
            </a:ln>
          </a:insideV>
          <a:tl2br>
            <a:ln>
              <a:noFill/>
            </a:ln>
          </a:tl2br>
          <a:tr2bl>
            <a:ln>
              <a:noFill/>
            </a:ln>
          </a:tr2bl>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49" d="100"/>
          <a:sy n="149" d="100"/>
        </p:scale>
        <p:origin x="366" y="120"/>
      </p:cViewPr>
      <p:guideLst>
        <p:guide orient="horz" pos="1620"/>
        <p:guide pos="2880"/>
      </p:guideLst>
    </p:cSldViewPr>
  </p:slideViewPr>
  <p:notesTextViewPr>
    <p:cViewPr>
      <p:scale>
        <a:sx n="1" d="1"/>
        <a:sy n="1" d="1"/>
      </p:scale>
      <p:origin x="0" y="0"/>
    </p:cViewPr>
  </p:notesTextViewPr>
  <p:sorterViewPr>
    <p:cViewPr>
      <p:scale>
        <a:sx n="100" d="100"/>
        <a:sy n="100" d="100"/>
      </p:scale>
      <p:origin x="0" y="4380"/>
    </p:cViewPr>
  </p:sorterViewPr>
  <p:notesViewPr>
    <p:cSldViewPr snapToGrid="0">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957C75BA-6EA4-4000-92BC-11D7DD312B47}" type="datetimeFigureOut">
              <a:rPr lang="de-DE" smtClean="0"/>
              <a:t>26.11.2019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89F4FF49-C60A-4898-B1E4-0E30ABC80740}" type="slidenum">
              <a:rPr lang="de-DE" smtClean="0"/>
              <a:t>‹Nr.›</a:t>
            </a:fld>
            <a:endParaRPr lang="de-DE"/>
          </a:p>
        </p:txBody>
      </p:sp>
    </p:spTree>
    <p:extLst>
      <p:ext uri="{BB962C8B-B14F-4D97-AF65-F5344CB8AC3E}">
        <p14:creationId xmlns:p14="http://schemas.microsoft.com/office/powerpoint/2010/main" val="12874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9F4FF49-C60A-4898-B1E4-0E30ABC80740}" type="slidenum">
              <a:rPr lang="de-DE" smtClean="0"/>
              <a:t>35</a:t>
            </a:fld>
            <a:endParaRPr lang="de-DE"/>
          </a:p>
        </p:txBody>
      </p:sp>
    </p:spTree>
    <p:extLst>
      <p:ext uri="{BB962C8B-B14F-4D97-AF65-F5344CB8AC3E}">
        <p14:creationId xmlns:p14="http://schemas.microsoft.com/office/powerpoint/2010/main" val="125234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2623258"/>
            <a:ext cx="9180000" cy="2520242"/>
          </a:xfrm>
          <a:prstGeom prst="rect">
            <a:avLst/>
          </a:prstGeom>
        </p:spPr>
      </p:pic>
      <p:sp>
        <p:nvSpPr>
          <p:cNvPr id="2" name="Title 1"/>
          <p:cNvSpPr>
            <a:spLocks noGrp="1"/>
          </p:cNvSpPr>
          <p:nvPr>
            <p:ph type="ctrTitle" hasCustomPrompt="1"/>
          </p:nvPr>
        </p:nvSpPr>
        <p:spPr>
          <a:xfrm>
            <a:off x="827087" y="3182400"/>
            <a:ext cx="7489825" cy="454811"/>
          </a:xfrm>
        </p:spPr>
        <p:txBody>
          <a:bodyPr wrap="square" anchor="t" anchorCtr="0"/>
          <a:lstStyle>
            <a:lvl1pPr algn="l">
              <a:lnSpc>
                <a:spcPts val="3500"/>
              </a:lnSpc>
              <a:defRPr sz="3000"/>
            </a:lvl1pPr>
          </a:lstStyle>
          <a:p>
            <a:r>
              <a:rPr lang="de-DE" dirty="0"/>
              <a:t>Auf Titel klicken zum Bearbeiten</a:t>
            </a:r>
            <a:endParaRPr lang="en-US" dirty="0"/>
          </a:p>
        </p:txBody>
      </p:sp>
      <p:sp>
        <p:nvSpPr>
          <p:cNvPr id="3" name="Subtitle 2"/>
          <p:cNvSpPr>
            <a:spLocks noGrp="1"/>
          </p:cNvSpPr>
          <p:nvPr>
            <p:ph type="subTitle" idx="1" hasCustomPrompt="1"/>
          </p:nvPr>
        </p:nvSpPr>
        <p:spPr>
          <a:xfrm>
            <a:off x="827088" y="3639600"/>
            <a:ext cx="7489825" cy="732011"/>
          </a:xfrm>
        </p:spPr>
        <p:txBody>
          <a:bodyPr wrap="none"/>
          <a:lstStyle>
            <a:lvl1pPr marL="0" indent="0" algn="l">
              <a:lnSpc>
                <a:spcPts val="2800"/>
              </a:lnSpc>
              <a:spcBef>
                <a:spcPts val="0"/>
              </a:spcBef>
              <a:buNone/>
              <a:defRPr sz="2300" b="0" i="0" cap="all" spc="30"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Auf Untertitel Klicken zum Bearbeiten</a:t>
            </a:r>
            <a:endParaRPr lang="en-US"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6552" y="0"/>
            <a:ext cx="3527448" cy="1512953"/>
          </a:xfrm>
          <a:prstGeom prst="rect">
            <a:avLst/>
          </a:prstGeom>
        </p:spPr>
      </p:pic>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794658" cy="1510564"/>
          </a:xfrm>
          <a:prstGeom prst="rect">
            <a:avLst/>
          </a:prstGeom>
        </p:spPr>
      </p:pic>
      <p:sp>
        <p:nvSpPr>
          <p:cNvPr id="17" name="Textplatzhalter 16"/>
          <p:cNvSpPr>
            <a:spLocks noGrp="1"/>
          </p:cNvSpPr>
          <p:nvPr>
            <p:ph type="body" sz="quarter" idx="10" hasCustomPrompt="1"/>
          </p:nvPr>
        </p:nvSpPr>
        <p:spPr>
          <a:xfrm>
            <a:off x="827088" y="4374000"/>
            <a:ext cx="7489825" cy="271463"/>
          </a:xfrm>
        </p:spPr>
        <p:txBody>
          <a:bodyPr wrap="none"/>
          <a:lstStyle>
            <a:lvl1pPr>
              <a:spcBef>
                <a:spcPts val="0"/>
              </a:spcBef>
              <a:defRPr sz="1500" b="0" cap="all" spc="20" baseline="0">
                <a:solidFill>
                  <a:schemeClr val="bg1"/>
                </a:solidFill>
                <a:latin typeface="+mj-lt"/>
              </a:defRPr>
            </a:lvl1pPr>
          </a:lstStyle>
          <a:p>
            <a:pPr lvl="0"/>
            <a:r>
              <a:rPr lang="de-DE" dirty="0"/>
              <a:t>Klicken zum Bearbeiten (Name des Vortragenden  |  00.00.0000)</a:t>
            </a:r>
          </a:p>
        </p:txBody>
      </p:sp>
    </p:spTree>
    <p:extLst>
      <p:ext uri="{BB962C8B-B14F-4D97-AF65-F5344CB8AC3E}">
        <p14:creationId xmlns:p14="http://schemas.microsoft.com/office/powerpoint/2010/main" val="2606504728"/>
      </p:ext>
    </p:extLst>
  </p:cSld>
  <p:clrMapOvr>
    <a:masterClrMapping/>
  </p:clrMapOvr>
  <p:extLst>
    <p:ext uri="{DCECCB84-F9BA-43D5-87BE-67443E8EF086}">
      <p15:sldGuideLst xmlns:p15="http://schemas.microsoft.com/office/powerpoint/2012/main">
        <p15:guide id="1" pos="317" userDrawn="1">
          <p15:clr>
            <a:srgbClr val="FBAE40"/>
          </p15:clr>
        </p15:guide>
        <p15:guide id="2" pos="521" userDrawn="1">
          <p15:clr>
            <a:srgbClr val="FBAE40"/>
          </p15:clr>
        </p15:guide>
        <p15:guide id="3" pos="52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inks, Bil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4" name="Bildplatzhalter 3"/>
          <p:cNvSpPr>
            <a:spLocks noGrp="1"/>
          </p:cNvSpPr>
          <p:nvPr>
            <p:ph type="pic" sz="quarter" idx="15"/>
          </p:nvPr>
        </p:nvSpPr>
        <p:spPr>
          <a:xfrm>
            <a:off x="4751388" y="1058863"/>
            <a:ext cx="3997324" cy="3349625"/>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6" name="Textplatzhalter 5"/>
          <p:cNvSpPr>
            <a:spLocks noGrp="1"/>
          </p:cNvSpPr>
          <p:nvPr>
            <p:ph type="body" sz="quarter" idx="16"/>
          </p:nvPr>
        </p:nvSpPr>
        <p:spPr>
          <a:xfrm>
            <a:off x="395288" y="1058863"/>
            <a:ext cx="3996815" cy="3349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splatzhalter 2"/>
          <p:cNvSpPr>
            <a:spLocks noGrp="1"/>
          </p:cNvSpPr>
          <p:nvPr>
            <p:ph type="dt" sz="half" idx="17"/>
          </p:nvPr>
        </p:nvSpPr>
        <p:spPr/>
        <p:txBody>
          <a:bodyPr/>
          <a:lstStyle/>
          <a:p>
            <a:fld id="{7112D1E5-3D81-45B4-ACB9-3C807559D5B9}" type="datetime1">
              <a:rPr lang="de-DE" smtClean="0"/>
              <a:t>26.11.2019</a:t>
            </a:fld>
            <a:endParaRPr lang="de-DE" dirty="0"/>
          </a:p>
        </p:txBody>
      </p:sp>
      <p:sp>
        <p:nvSpPr>
          <p:cNvPr id="5" name="Fußzeilenplatzhalter 4"/>
          <p:cNvSpPr>
            <a:spLocks noGrp="1"/>
          </p:cNvSpPr>
          <p:nvPr>
            <p:ph type="ftr" sz="quarter" idx="18"/>
          </p:nvPr>
        </p:nvSpPr>
        <p:spPr/>
        <p:txBody>
          <a:bodyPr/>
          <a:lstStyle/>
          <a:p>
            <a:r>
              <a:rPr lang="de-DE"/>
              <a:t>Präsentationstitel (Kopf- und Fusszeile)</a:t>
            </a:r>
            <a:endParaRPr lang="de-DE" dirty="0"/>
          </a:p>
        </p:txBody>
      </p:sp>
      <p:sp>
        <p:nvSpPr>
          <p:cNvPr id="7" name="Foliennummernplatzhalter 6"/>
          <p:cNvSpPr>
            <a:spLocks noGrp="1"/>
          </p:cNvSpPr>
          <p:nvPr>
            <p:ph type="sldNum" sz="quarter" idx="19"/>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303653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6" name="Textplatzhalter 5"/>
          <p:cNvSpPr>
            <a:spLocks noGrp="1"/>
          </p:cNvSpPr>
          <p:nvPr>
            <p:ph type="body" sz="quarter" idx="16"/>
          </p:nvPr>
        </p:nvSpPr>
        <p:spPr>
          <a:xfrm>
            <a:off x="395288" y="1058863"/>
            <a:ext cx="3996815" cy="3349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splatzhalter 2"/>
          <p:cNvSpPr>
            <a:spLocks noGrp="1"/>
          </p:cNvSpPr>
          <p:nvPr>
            <p:ph type="dt" sz="half" idx="17"/>
          </p:nvPr>
        </p:nvSpPr>
        <p:spPr/>
        <p:txBody>
          <a:bodyPr/>
          <a:lstStyle/>
          <a:p>
            <a:fld id="{328205A0-2F88-456E-860C-6F608FF8A40E}" type="datetime1">
              <a:rPr lang="de-DE" smtClean="0"/>
              <a:t>26.11.2019</a:t>
            </a:fld>
            <a:endParaRPr lang="de-DE" dirty="0"/>
          </a:p>
        </p:txBody>
      </p:sp>
      <p:sp>
        <p:nvSpPr>
          <p:cNvPr id="5" name="Fußzeilenplatzhalter 4"/>
          <p:cNvSpPr>
            <a:spLocks noGrp="1"/>
          </p:cNvSpPr>
          <p:nvPr>
            <p:ph type="ftr" sz="quarter" idx="18"/>
          </p:nvPr>
        </p:nvSpPr>
        <p:spPr/>
        <p:txBody>
          <a:bodyPr/>
          <a:lstStyle/>
          <a:p>
            <a:r>
              <a:rPr lang="de-DE"/>
              <a:t>Präsentationstitel (Kopf- und Fusszeile)</a:t>
            </a:r>
            <a:endParaRPr lang="de-DE" dirty="0"/>
          </a:p>
        </p:txBody>
      </p:sp>
      <p:sp>
        <p:nvSpPr>
          <p:cNvPr id="7" name="Foliennummernplatzhalter 6"/>
          <p:cNvSpPr>
            <a:spLocks noGrp="1"/>
          </p:cNvSpPr>
          <p:nvPr>
            <p:ph type="sldNum" sz="quarter" idx="19"/>
          </p:nvPr>
        </p:nvSpPr>
        <p:spPr/>
        <p:txBody>
          <a:bodyPr/>
          <a:lstStyle/>
          <a:p>
            <a:fld id="{590A4D1B-6A2E-4D8C-9B84-389768089F16}" type="slidenum">
              <a:rPr lang="de-DE" smtClean="0"/>
              <a:pPr/>
              <a:t>‹Nr.›</a:t>
            </a:fld>
            <a:endParaRPr lang="de-DE" dirty="0"/>
          </a:p>
        </p:txBody>
      </p:sp>
      <p:sp>
        <p:nvSpPr>
          <p:cNvPr id="9" name="Textplatzhalter 8"/>
          <p:cNvSpPr>
            <a:spLocks noGrp="1"/>
          </p:cNvSpPr>
          <p:nvPr>
            <p:ph type="body" sz="quarter" idx="20" hasCustomPrompt="1"/>
          </p:nvPr>
        </p:nvSpPr>
        <p:spPr>
          <a:xfrm>
            <a:off x="4751388" y="1058862"/>
            <a:ext cx="3997325" cy="348737"/>
          </a:xfrm>
          <a:blipFill dpi="0" rotWithShape="1">
            <a:blip r:embed="rId2"/>
            <a:srcRect/>
            <a:tile tx="0" ty="52070" sx="100000" sy="100000" flip="none" algn="tl"/>
          </a:blipFill>
        </p:spPr>
        <p:txBody>
          <a:bodyPr wrap="none" tIns="14400"/>
          <a:lstStyle>
            <a:lvl1pPr>
              <a:lnSpc>
                <a:spcPct val="100000"/>
              </a:lnSpc>
              <a:spcBef>
                <a:spcPts val="0"/>
              </a:spcBef>
              <a:defRPr sz="1500" cap="all" spc="30" baseline="0">
                <a:latin typeface="+mj-lt"/>
              </a:defRPr>
            </a:lvl1pPr>
          </a:lstStyle>
          <a:p>
            <a:pPr lvl="0"/>
            <a:r>
              <a:rPr lang="de-DE" dirty="0"/>
              <a:t>Diagrammtitel eingeben</a:t>
            </a:r>
          </a:p>
        </p:txBody>
      </p:sp>
      <p:sp>
        <p:nvSpPr>
          <p:cNvPr id="12" name="Textplatzhalter 11"/>
          <p:cNvSpPr>
            <a:spLocks noGrp="1"/>
          </p:cNvSpPr>
          <p:nvPr>
            <p:ph type="body" sz="quarter" idx="21" hasCustomPrompt="1"/>
          </p:nvPr>
        </p:nvSpPr>
        <p:spPr>
          <a:xfrm>
            <a:off x="4751388" y="1407600"/>
            <a:ext cx="3997325" cy="409575"/>
          </a:xfrm>
        </p:spPr>
        <p:txBody>
          <a:bodyPr/>
          <a:lstStyle>
            <a:lvl1pPr>
              <a:defRPr sz="1400" b="0"/>
            </a:lvl1pPr>
          </a:lstStyle>
          <a:p>
            <a:pPr lvl="0"/>
            <a:r>
              <a:rPr lang="de-DE" dirty="0"/>
              <a:t>Quelle/Werteinheit eingeben</a:t>
            </a:r>
          </a:p>
        </p:txBody>
      </p:sp>
      <p:sp>
        <p:nvSpPr>
          <p:cNvPr id="14" name="Diagrammplatzhalter 13"/>
          <p:cNvSpPr>
            <a:spLocks noGrp="1"/>
          </p:cNvSpPr>
          <p:nvPr>
            <p:ph type="chart" sz="quarter" idx="22"/>
          </p:nvPr>
        </p:nvSpPr>
        <p:spPr>
          <a:xfrm>
            <a:off x="4751388" y="1817688"/>
            <a:ext cx="3997325" cy="2590800"/>
          </a:xfrm>
        </p:spPr>
        <p:txBody>
          <a:bodyPr/>
          <a:lstStyle>
            <a:lvl1pPr>
              <a:defRPr>
                <a:solidFill>
                  <a:schemeClr val="bg1">
                    <a:lumMod val="50000"/>
                  </a:schemeClr>
                </a:solidFill>
              </a:defRPr>
            </a:lvl1pPr>
          </a:lstStyle>
          <a:p>
            <a:r>
              <a:rPr lang="de-DE"/>
              <a:t>Diagramm durch Klicken auf Symbol hinzufügen</a:t>
            </a:r>
          </a:p>
        </p:txBody>
      </p:sp>
    </p:spTree>
    <p:extLst>
      <p:ext uri="{BB962C8B-B14F-4D97-AF65-F5344CB8AC3E}">
        <p14:creationId xmlns:p14="http://schemas.microsoft.com/office/powerpoint/2010/main" val="3777194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m vollfläch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3" name="Datumsplatzhalter 2"/>
          <p:cNvSpPr>
            <a:spLocks noGrp="1"/>
          </p:cNvSpPr>
          <p:nvPr>
            <p:ph type="dt" sz="half" idx="17"/>
          </p:nvPr>
        </p:nvSpPr>
        <p:spPr/>
        <p:txBody>
          <a:bodyPr/>
          <a:lstStyle/>
          <a:p>
            <a:fld id="{87E67A21-5B2F-4358-A17F-34D6931DBD01}" type="datetime1">
              <a:rPr lang="de-DE" smtClean="0"/>
              <a:t>26.11.2019</a:t>
            </a:fld>
            <a:endParaRPr lang="de-DE" dirty="0"/>
          </a:p>
        </p:txBody>
      </p:sp>
      <p:sp>
        <p:nvSpPr>
          <p:cNvPr id="5" name="Fußzeilenplatzhalter 4"/>
          <p:cNvSpPr>
            <a:spLocks noGrp="1"/>
          </p:cNvSpPr>
          <p:nvPr>
            <p:ph type="ftr" sz="quarter" idx="18"/>
          </p:nvPr>
        </p:nvSpPr>
        <p:spPr/>
        <p:txBody>
          <a:bodyPr/>
          <a:lstStyle/>
          <a:p>
            <a:r>
              <a:rPr lang="de-DE"/>
              <a:t>Präsentationstitel (Kopf- und Fusszeile)</a:t>
            </a:r>
            <a:endParaRPr lang="de-DE" dirty="0"/>
          </a:p>
        </p:txBody>
      </p:sp>
      <p:sp>
        <p:nvSpPr>
          <p:cNvPr id="7" name="Foliennummernplatzhalter 6"/>
          <p:cNvSpPr>
            <a:spLocks noGrp="1"/>
          </p:cNvSpPr>
          <p:nvPr>
            <p:ph type="sldNum" sz="quarter" idx="19"/>
          </p:nvPr>
        </p:nvSpPr>
        <p:spPr/>
        <p:txBody>
          <a:bodyPr/>
          <a:lstStyle/>
          <a:p>
            <a:fld id="{590A4D1B-6A2E-4D8C-9B84-389768089F16}" type="slidenum">
              <a:rPr lang="de-DE" smtClean="0"/>
              <a:pPr/>
              <a:t>‹Nr.›</a:t>
            </a:fld>
            <a:endParaRPr lang="de-DE" dirty="0"/>
          </a:p>
        </p:txBody>
      </p:sp>
      <p:sp>
        <p:nvSpPr>
          <p:cNvPr id="9" name="Textplatzhalter 8"/>
          <p:cNvSpPr>
            <a:spLocks noGrp="1"/>
          </p:cNvSpPr>
          <p:nvPr>
            <p:ph type="body" sz="quarter" idx="20" hasCustomPrompt="1"/>
          </p:nvPr>
        </p:nvSpPr>
        <p:spPr>
          <a:xfrm>
            <a:off x="395288" y="1058862"/>
            <a:ext cx="8353425" cy="348737"/>
          </a:xfrm>
          <a:blipFill dpi="0" rotWithShape="1">
            <a:blip r:embed="rId2"/>
            <a:srcRect/>
            <a:tile tx="0" ty="52070" sx="100000" sy="100000" flip="none" algn="tl"/>
          </a:blipFill>
        </p:spPr>
        <p:txBody>
          <a:bodyPr wrap="none" tIns="14400"/>
          <a:lstStyle>
            <a:lvl1pPr>
              <a:lnSpc>
                <a:spcPct val="100000"/>
              </a:lnSpc>
              <a:spcBef>
                <a:spcPts val="0"/>
              </a:spcBef>
              <a:defRPr sz="1500" cap="all" spc="30" baseline="0">
                <a:latin typeface="+mj-lt"/>
              </a:defRPr>
            </a:lvl1pPr>
          </a:lstStyle>
          <a:p>
            <a:pPr lvl="0"/>
            <a:r>
              <a:rPr lang="de-DE" dirty="0"/>
              <a:t>Diagrammtitel eingeben</a:t>
            </a:r>
          </a:p>
        </p:txBody>
      </p:sp>
      <p:sp>
        <p:nvSpPr>
          <p:cNvPr id="12" name="Textplatzhalter 11"/>
          <p:cNvSpPr>
            <a:spLocks noGrp="1"/>
          </p:cNvSpPr>
          <p:nvPr>
            <p:ph type="body" sz="quarter" idx="21" hasCustomPrompt="1"/>
          </p:nvPr>
        </p:nvSpPr>
        <p:spPr>
          <a:xfrm>
            <a:off x="392286" y="1407600"/>
            <a:ext cx="8356427" cy="409575"/>
          </a:xfrm>
        </p:spPr>
        <p:txBody>
          <a:bodyPr/>
          <a:lstStyle>
            <a:lvl1pPr>
              <a:defRPr sz="1400" b="0"/>
            </a:lvl1pPr>
          </a:lstStyle>
          <a:p>
            <a:pPr lvl="0"/>
            <a:r>
              <a:rPr lang="de-DE" dirty="0"/>
              <a:t>Quelle/Werteinheit eingeben</a:t>
            </a:r>
          </a:p>
        </p:txBody>
      </p:sp>
      <p:sp>
        <p:nvSpPr>
          <p:cNvPr id="14" name="Diagrammplatzhalter 13"/>
          <p:cNvSpPr>
            <a:spLocks noGrp="1"/>
          </p:cNvSpPr>
          <p:nvPr>
            <p:ph type="chart" sz="quarter" idx="22"/>
          </p:nvPr>
        </p:nvSpPr>
        <p:spPr>
          <a:xfrm>
            <a:off x="395288" y="1817688"/>
            <a:ext cx="8353425" cy="2590800"/>
          </a:xfrm>
        </p:spPr>
        <p:txBody>
          <a:bodyPr/>
          <a:lstStyle>
            <a:lvl1pPr>
              <a:defRPr>
                <a:solidFill>
                  <a:schemeClr val="bg1">
                    <a:lumMod val="50000"/>
                  </a:schemeClr>
                </a:solidFill>
              </a:defRPr>
            </a:lvl1pPr>
          </a:lstStyle>
          <a:p>
            <a:r>
              <a:rPr lang="de-DE"/>
              <a:t>Diagramm durch Klicken auf Symbol hinzufügen</a:t>
            </a:r>
          </a:p>
        </p:txBody>
      </p:sp>
    </p:spTree>
    <p:extLst>
      <p:ext uri="{BB962C8B-B14F-4D97-AF65-F5344CB8AC3E}">
        <p14:creationId xmlns:p14="http://schemas.microsoft.com/office/powerpoint/2010/main" val="39758847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r links un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4" name="Bildplatzhalter 13"/>
          <p:cNvSpPr>
            <a:spLocks noGrp="1"/>
          </p:cNvSpPr>
          <p:nvPr>
            <p:ph type="pic" sz="quarter" idx="15"/>
          </p:nvPr>
        </p:nvSpPr>
        <p:spPr>
          <a:xfrm>
            <a:off x="395287" y="1058863"/>
            <a:ext cx="3996815" cy="1944687"/>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16" name="Textplatzhalter 15"/>
          <p:cNvSpPr>
            <a:spLocks noGrp="1"/>
          </p:cNvSpPr>
          <p:nvPr>
            <p:ph type="body" sz="quarter" idx="16" hasCustomPrompt="1"/>
          </p:nvPr>
        </p:nvSpPr>
        <p:spPr>
          <a:xfrm>
            <a:off x="392113" y="3184525"/>
            <a:ext cx="3999989" cy="1223963"/>
          </a:xfrm>
          <a:solidFill>
            <a:schemeClr val="bg2"/>
          </a:solidFill>
        </p:spPr>
        <p:txBody>
          <a:bodyPr lIns="144000" tIns="72000" rIns="144000" bIns="72000"/>
          <a:lstStyle>
            <a:lvl1pPr>
              <a:spcBef>
                <a:spcPts val="700"/>
              </a:spcBef>
              <a:defRPr sz="1400"/>
            </a:lvl1pPr>
            <a:lvl2pPr>
              <a:spcBef>
                <a:spcPts val="700"/>
              </a:spcBef>
              <a:defRPr sz="1400"/>
            </a:lvl2pPr>
            <a:lvl3pPr>
              <a:spcBef>
                <a:spcPts val="700"/>
              </a:spcBef>
              <a:defRPr sz="1400"/>
            </a:lvl3pPr>
            <a:lvl4pPr>
              <a:defRPr sz="1400"/>
            </a:lvl4pPr>
            <a:lvl5pPr>
              <a:defRPr sz="1400"/>
            </a:lvl5pPr>
          </a:lstStyle>
          <a:p>
            <a:pPr lvl="0"/>
            <a:r>
              <a:rPr lang="de-DE" dirty="0"/>
              <a:t>Anklicken und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Bildplatzhalter 13"/>
          <p:cNvSpPr>
            <a:spLocks noGrp="1"/>
          </p:cNvSpPr>
          <p:nvPr>
            <p:ph type="pic" sz="quarter" idx="17"/>
          </p:nvPr>
        </p:nvSpPr>
        <p:spPr>
          <a:xfrm>
            <a:off x="4751388" y="1058863"/>
            <a:ext cx="3997324" cy="1944687"/>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19" name="Textplatzhalter 15"/>
          <p:cNvSpPr>
            <a:spLocks noGrp="1"/>
          </p:cNvSpPr>
          <p:nvPr>
            <p:ph type="body" sz="quarter" idx="18" hasCustomPrompt="1"/>
          </p:nvPr>
        </p:nvSpPr>
        <p:spPr>
          <a:xfrm>
            <a:off x="4751389" y="3184525"/>
            <a:ext cx="3997324" cy="1223963"/>
          </a:xfrm>
          <a:solidFill>
            <a:schemeClr val="bg2"/>
          </a:solidFill>
        </p:spPr>
        <p:txBody>
          <a:bodyPr lIns="144000" tIns="72000" rIns="144000" bIns="72000"/>
          <a:lstStyle>
            <a:lvl1pPr>
              <a:spcBef>
                <a:spcPts val="700"/>
              </a:spcBef>
              <a:defRPr sz="1400"/>
            </a:lvl1pPr>
            <a:lvl2pPr>
              <a:spcBef>
                <a:spcPts val="700"/>
              </a:spcBef>
              <a:defRPr sz="1400"/>
            </a:lvl2pPr>
            <a:lvl3pPr>
              <a:spcBef>
                <a:spcPts val="700"/>
              </a:spcBef>
              <a:defRPr sz="1400"/>
            </a:lvl3pPr>
            <a:lvl4pPr>
              <a:defRPr sz="1400"/>
            </a:lvl4pPr>
            <a:lvl5pPr>
              <a:defRPr sz="1400"/>
            </a:lvl5pPr>
          </a:lstStyle>
          <a:p>
            <a:pPr lvl="0"/>
            <a:r>
              <a:rPr lang="de-DE" dirty="0"/>
              <a:t>Anklicken und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Datumsplatzhalter 19"/>
          <p:cNvSpPr>
            <a:spLocks noGrp="1"/>
          </p:cNvSpPr>
          <p:nvPr>
            <p:ph type="dt" sz="half" idx="19"/>
          </p:nvPr>
        </p:nvSpPr>
        <p:spPr/>
        <p:txBody>
          <a:bodyPr/>
          <a:lstStyle/>
          <a:p>
            <a:fld id="{1C56A640-AC94-4451-BE4A-AD94DC4FFCAA}" type="datetime1">
              <a:rPr lang="de-DE" smtClean="0"/>
              <a:t>26.11.2019</a:t>
            </a:fld>
            <a:endParaRPr lang="de-DE" dirty="0"/>
          </a:p>
        </p:txBody>
      </p:sp>
      <p:sp>
        <p:nvSpPr>
          <p:cNvPr id="21" name="Fußzeilenplatzhalter 20"/>
          <p:cNvSpPr>
            <a:spLocks noGrp="1"/>
          </p:cNvSpPr>
          <p:nvPr>
            <p:ph type="ftr" sz="quarter" idx="20"/>
          </p:nvPr>
        </p:nvSpPr>
        <p:spPr/>
        <p:txBody>
          <a:bodyPr/>
          <a:lstStyle/>
          <a:p>
            <a:r>
              <a:rPr lang="de-DE"/>
              <a:t>Präsentationstitel (Kopf- und Fusszeile)</a:t>
            </a:r>
            <a:endParaRPr lang="de-DE" dirty="0"/>
          </a:p>
        </p:txBody>
      </p:sp>
      <p:sp>
        <p:nvSpPr>
          <p:cNvPr id="22" name="Foliennummernplatzhalter 21"/>
          <p:cNvSpPr>
            <a:spLocks noGrp="1"/>
          </p:cNvSpPr>
          <p:nvPr>
            <p:ph type="sldNum" sz="quarter" idx="21"/>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2630518908"/>
      </p:ext>
    </p:extLst>
  </p:cSld>
  <p:clrMapOvr>
    <a:masterClrMapping/>
  </p:clrMapOvr>
  <p:extLst>
    <p:ext uri="{DCECCB84-F9BA-43D5-87BE-67443E8EF086}">
      <p15:sldGuideLst xmlns:p15="http://schemas.microsoft.com/office/powerpoint/2012/main">
        <p15:guide id="1" orient="horz" pos="1892" userDrawn="1">
          <p15:clr>
            <a:srgbClr val="FBAE40"/>
          </p15:clr>
        </p15:guide>
        <p15:guide id="2" orient="horz" pos="20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Bilder links, zwei Texte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4" name="Bildplatzhalter 13"/>
          <p:cNvSpPr>
            <a:spLocks noGrp="1"/>
          </p:cNvSpPr>
          <p:nvPr>
            <p:ph type="pic" sz="quarter" idx="15"/>
          </p:nvPr>
        </p:nvSpPr>
        <p:spPr>
          <a:xfrm>
            <a:off x="395288" y="1058863"/>
            <a:ext cx="2376000" cy="1584000"/>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16" name="Textplatzhalter 15"/>
          <p:cNvSpPr>
            <a:spLocks noGrp="1"/>
          </p:cNvSpPr>
          <p:nvPr>
            <p:ph type="body" sz="quarter" idx="16" hasCustomPrompt="1"/>
          </p:nvPr>
        </p:nvSpPr>
        <p:spPr>
          <a:xfrm>
            <a:off x="3132138" y="1058863"/>
            <a:ext cx="5616575" cy="1584000"/>
          </a:xfrm>
          <a:solidFill>
            <a:schemeClr val="bg2"/>
          </a:solidFill>
        </p:spPr>
        <p:txBody>
          <a:bodyPr lIns="144000" tIns="72000" rIns="144000" bIns="72000"/>
          <a:lstStyle>
            <a:lvl1pPr>
              <a:spcBef>
                <a:spcPts val="700"/>
              </a:spcBef>
              <a:defRPr sz="1400"/>
            </a:lvl1pPr>
            <a:lvl2pPr>
              <a:spcBef>
                <a:spcPts val="700"/>
              </a:spcBef>
              <a:defRPr sz="1400"/>
            </a:lvl2pPr>
            <a:lvl3pPr>
              <a:spcBef>
                <a:spcPts val="700"/>
              </a:spcBef>
              <a:defRPr sz="1400"/>
            </a:lvl3pPr>
            <a:lvl4pPr>
              <a:defRPr sz="1400"/>
            </a:lvl4pPr>
            <a:lvl5pPr>
              <a:defRPr sz="1400"/>
            </a:lvl5pPr>
          </a:lstStyle>
          <a:p>
            <a:pPr lvl="0"/>
            <a:r>
              <a:rPr lang="de-DE" dirty="0"/>
              <a:t>Anklicken und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Bildplatzhalter 13"/>
          <p:cNvSpPr>
            <a:spLocks noGrp="1"/>
          </p:cNvSpPr>
          <p:nvPr>
            <p:ph type="pic" sz="quarter" idx="17"/>
          </p:nvPr>
        </p:nvSpPr>
        <p:spPr>
          <a:xfrm>
            <a:off x="395289" y="2824163"/>
            <a:ext cx="2375999" cy="1584325"/>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19" name="Textplatzhalter 15"/>
          <p:cNvSpPr>
            <a:spLocks noGrp="1"/>
          </p:cNvSpPr>
          <p:nvPr>
            <p:ph type="body" sz="quarter" idx="18" hasCustomPrompt="1"/>
          </p:nvPr>
        </p:nvSpPr>
        <p:spPr>
          <a:xfrm>
            <a:off x="3132138" y="2824163"/>
            <a:ext cx="5616575" cy="1584325"/>
          </a:xfrm>
          <a:solidFill>
            <a:schemeClr val="bg2"/>
          </a:solidFill>
        </p:spPr>
        <p:txBody>
          <a:bodyPr lIns="144000" tIns="72000" rIns="144000" bIns="72000"/>
          <a:lstStyle>
            <a:lvl1pPr>
              <a:spcBef>
                <a:spcPts val="700"/>
              </a:spcBef>
              <a:defRPr sz="1400"/>
            </a:lvl1pPr>
            <a:lvl2pPr>
              <a:spcBef>
                <a:spcPts val="700"/>
              </a:spcBef>
              <a:defRPr sz="1400"/>
            </a:lvl2pPr>
            <a:lvl3pPr>
              <a:spcBef>
                <a:spcPts val="700"/>
              </a:spcBef>
              <a:defRPr sz="1400"/>
            </a:lvl3pPr>
            <a:lvl4pPr>
              <a:defRPr sz="1400"/>
            </a:lvl4pPr>
            <a:lvl5pPr>
              <a:defRPr sz="1400"/>
            </a:lvl5pPr>
          </a:lstStyle>
          <a:p>
            <a:pPr lvl="0"/>
            <a:r>
              <a:rPr lang="de-DE" dirty="0"/>
              <a:t>Anklicken und Text eingeben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2"/>
          <p:cNvSpPr>
            <a:spLocks noGrp="1"/>
          </p:cNvSpPr>
          <p:nvPr>
            <p:ph type="dt" sz="half" idx="19"/>
          </p:nvPr>
        </p:nvSpPr>
        <p:spPr/>
        <p:txBody>
          <a:bodyPr/>
          <a:lstStyle/>
          <a:p>
            <a:fld id="{05789DF9-E3D5-4EC9-8B60-EC7F2A86AC0D}" type="datetime1">
              <a:rPr lang="de-DE" smtClean="0"/>
              <a:t>26.11.2019</a:t>
            </a:fld>
            <a:endParaRPr lang="de-DE" dirty="0"/>
          </a:p>
        </p:txBody>
      </p:sp>
      <p:sp>
        <p:nvSpPr>
          <p:cNvPr id="4" name="Fußzeilenplatzhalter 3"/>
          <p:cNvSpPr>
            <a:spLocks noGrp="1"/>
          </p:cNvSpPr>
          <p:nvPr>
            <p:ph type="ftr" sz="quarter" idx="20"/>
          </p:nvPr>
        </p:nvSpPr>
        <p:spPr/>
        <p:txBody>
          <a:bodyPr/>
          <a:lstStyle/>
          <a:p>
            <a:r>
              <a:rPr lang="de-DE"/>
              <a:t>Präsentationstitel (Kopf- und Fusszeile)</a:t>
            </a:r>
            <a:endParaRPr lang="de-DE" dirty="0"/>
          </a:p>
        </p:txBody>
      </p:sp>
      <p:sp>
        <p:nvSpPr>
          <p:cNvPr id="5" name="Foliennummernplatzhalter 4"/>
          <p:cNvSpPr>
            <a:spLocks noGrp="1"/>
          </p:cNvSpPr>
          <p:nvPr>
            <p:ph type="sldNum" sz="quarter" idx="21"/>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3926029549"/>
      </p:ext>
    </p:extLst>
  </p:cSld>
  <p:clrMapOvr>
    <a:masterClrMapping/>
  </p:clrMapOvr>
  <p:extLst>
    <p:ext uri="{DCECCB84-F9BA-43D5-87BE-67443E8EF086}">
      <p15:sldGuideLst xmlns:p15="http://schemas.microsoft.com/office/powerpoint/2012/main">
        <p15:guide id="1" orient="horz" pos="1665" userDrawn="1">
          <p15:clr>
            <a:srgbClr val="FBAE40"/>
          </p15:clr>
        </p15:guide>
        <p15:guide id="2" orient="horz" pos="1779" userDrawn="1">
          <p15:clr>
            <a:srgbClr val="FBAE40"/>
          </p15:clr>
        </p15:guide>
        <p15:guide id="3" pos="1746" userDrawn="1">
          <p15:clr>
            <a:srgbClr val="FBAE40"/>
          </p15:clr>
        </p15:guide>
        <p15:guide id="4" pos="19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groß">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9"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0"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1" name="Datumsplatzhalter 10"/>
          <p:cNvSpPr>
            <a:spLocks noGrp="1"/>
          </p:cNvSpPr>
          <p:nvPr>
            <p:ph type="dt" sz="half" idx="15"/>
          </p:nvPr>
        </p:nvSpPr>
        <p:spPr/>
        <p:txBody>
          <a:bodyPr/>
          <a:lstStyle/>
          <a:p>
            <a:fld id="{5E94C060-7308-4B79-ACEC-198AAB259EAB}" type="datetime1">
              <a:rPr lang="de-DE" smtClean="0"/>
              <a:t>26.11.2019</a:t>
            </a:fld>
            <a:endParaRPr lang="de-DE" dirty="0"/>
          </a:p>
        </p:txBody>
      </p:sp>
      <p:sp>
        <p:nvSpPr>
          <p:cNvPr id="12" name="Fußzeilenplatzhalter 11"/>
          <p:cNvSpPr>
            <a:spLocks noGrp="1"/>
          </p:cNvSpPr>
          <p:nvPr>
            <p:ph type="ftr" sz="quarter" idx="16"/>
          </p:nvPr>
        </p:nvSpPr>
        <p:spPr/>
        <p:txBody>
          <a:bodyPr/>
          <a:lstStyle/>
          <a:p>
            <a:r>
              <a:rPr lang="de-DE"/>
              <a:t>Präsentationstitel (Kopf- und Fusszeile)</a:t>
            </a:r>
            <a:endParaRPr lang="de-DE" dirty="0"/>
          </a:p>
        </p:txBody>
      </p:sp>
      <p:sp>
        <p:nvSpPr>
          <p:cNvPr id="13" name="Foliennummernplatzhalter 12"/>
          <p:cNvSpPr>
            <a:spLocks noGrp="1"/>
          </p:cNvSpPr>
          <p:nvPr>
            <p:ph type="sldNum" sz="quarter" idx="17"/>
          </p:nvPr>
        </p:nvSpPr>
        <p:spPr/>
        <p:txBody>
          <a:bodyPr/>
          <a:lstStyle/>
          <a:p>
            <a:fld id="{590A4D1B-6A2E-4D8C-9B84-389768089F16}" type="slidenum">
              <a:rPr lang="de-DE" smtClean="0"/>
              <a:pPr/>
              <a:t>‹Nr.›</a:t>
            </a:fld>
            <a:endParaRPr lang="de-DE" dirty="0"/>
          </a:p>
        </p:txBody>
      </p:sp>
      <p:sp>
        <p:nvSpPr>
          <p:cNvPr id="4" name="Bildplatzhalter 3"/>
          <p:cNvSpPr>
            <a:spLocks noGrp="1"/>
          </p:cNvSpPr>
          <p:nvPr>
            <p:ph type="pic" sz="quarter" idx="18"/>
          </p:nvPr>
        </p:nvSpPr>
        <p:spPr>
          <a:solidFill>
            <a:schemeClr val="bg2"/>
          </a:solidFill>
        </p:spPr>
        <p:txBody>
          <a:bodyPr/>
          <a:lstStyle>
            <a:lvl1pPr>
              <a:defRPr>
                <a:solidFill>
                  <a:schemeClr val="bg1">
                    <a:lumMod val="50000"/>
                  </a:schemeClr>
                </a:solidFill>
              </a:defRPr>
            </a:lvl1pPr>
          </a:lstStyle>
          <a:p>
            <a:r>
              <a:rPr lang="de-DE"/>
              <a:t>Bild durch Klicken auf Symbol hinzufügen</a:t>
            </a:r>
          </a:p>
        </p:txBody>
      </p:sp>
    </p:spTree>
    <p:extLst>
      <p:ext uri="{BB962C8B-B14F-4D97-AF65-F5344CB8AC3E}">
        <p14:creationId xmlns:p14="http://schemas.microsoft.com/office/powerpoint/2010/main" val="101325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und vollflächiges Bild">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5143500"/>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9" name="Textplatzhalter 8"/>
          <p:cNvSpPr>
            <a:spLocks noGrp="1"/>
          </p:cNvSpPr>
          <p:nvPr>
            <p:ph type="body" sz="quarter" idx="11" hasCustomPrompt="1"/>
          </p:nvPr>
        </p:nvSpPr>
        <p:spPr>
          <a:xfrm>
            <a:off x="3619948" y="3641688"/>
            <a:ext cx="5871714" cy="766800"/>
          </a:xfrm>
          <a:prstGeom prst="roundRect">
            <a:avLst>
              <a:gd name="adj" fmla="val 20704"/>
            </a:avLst>
          </a:prstGeom>
          <a:solidFill>
            <a:schemeClr val="tx2"/>
          </a:solidFill>
        </p:spPr>
        <p:txBody>
          <a:bodyPr wrap="square" lIns="198000" tIns="126000" rIns="684000" bIns="0">
            <a:noAutofit/>
          </a:bodyPr>
          <a:lstStyle>
            <a:lvl1pPr>
              <a:lnSpc>
                <a:spcPts val="1800"/>
              </a:lnSpc>
              <a:spcBef>
                <a:spcPts val="0"/>
              </a:spcBef>
              <a:defRPr sz="1800" cap="all" spc="40" baseline="0">
                <a:solidFill>
                  <a:schemeClr val="bg1"/>
                </a:solidFill>
                <a:latin typeface="+mj-lt"/>
              </a:defRPr>
            </a:lvl1pPr>
            <a:lvl2pPr>
              <a:lnSpc>
                <a:spcPts val="1800"/>
              </a:lnSpc>
              <a:spcBef>
                <a:spcPts val="0"/>
              </a:spcBef>
              <a:defRPr sz="1800" cap="all" spc="20" baseline="0">
                <a:solidFill>
                  <a:schemeClr val="bg1"/>
                </a:solidFill>
                <a:latin typeface="+mj-lt"/>
              </a:defRPr>
            </a:lvl2pPr>
          </a:lstStyle>
          <a:p>
            <a:pPr lvl="0"/>
            <a:r>
              <a:rPr lang="de-DE" dirty="0"/>
              <a:t>Erste Ebene (zweite Ebene vorhanden)</a:t>
            </a:r>
          </a:p>
          <a:p>
            <a:pPr lvl="1"/>
            <a:r>
              <a:rPr lang="de-DE" dirty="0"/>
              <a:t>Zweite Ebene</a:t>
            </a:r>
          </a:p>
        </p:txBody>
      </p:sp>
    </p:spTree>
    <p:extLst>
      <p:ext uri="{BB962C8B-B14F-4D97-AF65-F5344CB8AC3E}">
        <p14:creationId xmlns:p14="http://schemas.microsoft.com/office/powerpoint/2010/main" val="175193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Tex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3" name="Datumsplatzhalter 2"/>
          <p:cNvSpPr>
            <a:spLocks noGrp="1"/>
          </p:cNvSpPr>
          <p:nvPr>
            <p:ph type="dt" sz="half" idx="17"/>
          </p:nvPr>
        </p:nvSpPr>
        <p:spPr/>
        <p:txBody>
          <a:bodyPr/>
          <a:lstStyle/>
          <a:p>
            <a:fld id="{10D96B81-0FB0-4CEB-86FD-B57A145E12D1}" type="datetime1">
              <a:rPr lang="de-DE" smtClean="0"/>
              <a:t>26.11.2019</a:t>
            </a:fld>
            <a:endParaRPr lang="de-DE" dirty="0"/>
          </a:p>
        </p:txBody>
      </p:sp>
      <p:sp>
        <p:nvSpPr>
          <p:cNvPr id="5" name="Fußzeilenplatzhalter 4"/>
          <p:cNvSpPr>
            <a:spLocks noGrp="1"/>
          </p:cNvSpPr>
          <p:nvPr>
            <p:ph type="ftr" sz="quarter" idx="18"/>
          </p:nvPr>
        </p:nvSpPr>
        <p:spPr/>
        <p:txBody>
          <a:bodyPr/>
          <a:lstStyle/>
          <a:p>
            <a:r>
              <a:rPr lang="de-DE"/>
              <a:t>Präsentationstitel (Kopf- und Fusszeile)</a:t>
            </a:r>
            <a:endParaRPr lang="de-DE" dirty="0"/>
          </a:p>
        </p:txBody>
      </p:sp>
      <p:sp>
        <p:nvSpPr>
          <p:cNvPr id="7" name="Foliennummernplatzhalter 6"/>
          <p:cNvSpPr>
            <a:spLocks noGrp="1"/>
          </p:cNvSpPr>
          <p:nvPr>
            <p:ph type="sldNum" sz="quarter" idx="19"/>
          </p:nvPr>
        </p:nvSpPr>
        <p:spPr/>
        <p:txBody>
          <a:bodyPr/>
          <a:lstStyle/>
          <a:p>
            <a:fld id="{590A4D1B-6A2E-4D8C-9B84-389768089F16}" type="slidenum">
              <a:rPr lang="de-DE" smtClean="0"/>
              <a:pPr/>
              <a:t>‹Nr.›</a:t>
            </a:fld>
            <a:endParaRPr lang="de-DE" dirty="0"/>
          </a:p>
        </p:txBody>
      </p:sp>
      <p:sp>
        <p:nvSpPr>
          <p:cNvPr id="9" name="Textplatzhalter 8"/>
          <p:cNvSpPr>
            <a:spLocks noGrp="1"/>
          </p:cNvSpPr>
          <p:nvPr>
            <p:ph type="body" sz="quarter" idx="20" hasCustomPrompt="1"/>
          </p:nvPr>
        </p:nvSpPr>
        <p:spPr>
          <a:xfrm>
            <a:off x="395288" y="1058864"/>
            <a:ext cx="3996815" cy="1584324"/>
          </a:xfrm>
          <a:blipFill dpi="0" rotWithShape="1">
            <a:blip r:embed="rId2"/>
            <a:srcRect/>
            <a:tile tx="0" ty="52070" sx="100000" sy="100000" flip="none" algn="tl"/>
          </a:blipFill>
        </p:spPr>
        <p:txBody>
          <a:bodyPr wrap="none" tIns="14400"/>
          <a:lstStyle>
            <a:lvl1pPr>
              <a:lnSpc>
                <a:spcPct val="100000"/>
              </a:lnSpc>
              <a:spcBef>
                <a:spcPts val="0"/>
              </a:spcBef>
              <a:spcAft>
                <a:spcPts val="12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3" name="Textplatzhalter 8"/>
          <p:cNvSpPr>
            <a:spLocks noGrp="1"/>
          </p:cNvSpPr>
          <p:nvPr>
            <p:ph type="body" sz="quarter" idx="21" hasCustomPrompt="1"/>
          </p:nvPr>
        </p:nvSpPr>
        <p:spPr>
          <a:xfrm>
            <a:off x="395288" y="2824164"/>
            <a:ext cx="3996815" cy="1584324"/>
          </a:xfrm>
          <a:blipFill dpi="0" rotWithShape="1">
            <a:blip r:embed="rId2"/>
            <a:srcRect/>
            <a:tile tx="0" ty="52070" sx="100000" sy="100000" flip="none" algn="tl"/>
          </a:blipFill>
        </p:spPr>
        <p:txBody>
          <a:bodyPr wrap="none" tIns="14400"/>
          <a:lstStyle>
            <a:lvl1pPr>
              <a:lnSpc>
                <a:spcPct val="100000"/>
              </a:lnSpc>
              <a:spcBef>
                <a:spcPts val="0"/>
              </a:spcBef>
              <a:spcAft>
                <a:spcPts val="12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5" name="Textplatzhalter 8"/>
          <p:cNvSpPr>
            <a:spLocks noGrp="1"/>
          </p:cNvSpPr>
          <p:nvPr>
            <p:ph type="body" sz="quarter" idx="22" hasCustomPrompt="1"/>
          </p:nvPr>
        </p:nvSpPr>
        <p:spPr>
          <a:xfrm>
            <a:off x="4751388" y="1058864"/>
            <a:ext cx="3996815" cy="1584324"/>
          </a:xfrm>
          <a:blipFill dpi="0" rotWithShape="1">
            <a:blip r:embed="rId2"/>
            <a:srcRect/>
            <a:tile tx="0" ty="52070" sx="100000" sy="100000" flip="none" algn="tl"/>
          </a:blipFill>
        </p:spPr>
        <p:txBody>
          <a:bodyPr wrap="none" tIns="14400"/>
          <a:lstStyle>
            <a:lvl1pPr>
              <a:lnSpc>
                <a:spcPct val="100000"/>
              </a:lnSpc>
              <a:spcBef>
                <a:spcPts val="0"/>
              </a:spcBef>
              <a:spcAft>
                <a:spcPts val="12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6" name="Textplatzhalter 8"/>
          <p:cNvSpPr>
            <a:spLocks noGrp="1"/>
          </p:cNvSpPr>
          <p:nvPr>
            <p:ph type="body" sz="quarter" idx="23" hasCustomPrompt="1"/>
          </p:nvPr>
        </p:nvSpPr>
        <p:spPr>
          <a:xfrm>
            <a:off x="4751388" y="2824164"/>
            <a:ext cx="3996815" cy="1584324"/>
          </a:xfrm>
          <a:blipFill dpi="0" rotWithShape="1">
            <a:blip r:embed="rId2"/>
            <a:srcRect/>
            <a:tile tx="0" ty="52070" sx="100000" sy="100000" flip="none" algn="tl"/>
          </a:blipFill>
        </p:spPr>
        <p:txBody>
          <a:bodyPr wrap="none" tIns="14400"/>
          <a:lstStyle>
            <a:lvl1pPr>
              <a:lnSpc>
                <a:spcPct val="100000"/>
              </a:lnSpc>
              <a:spcBef>
                <a:spcPts val="0"/>
              </a:spcBef>
              <a:spcAft>
                <a:spcPts val="12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Tree>
    <p:extLst>
      <p:ext uri="{BB962C8B-B14F-4D97-AF65-F5344CB8AC3E}">
        <p14:creationId xmlns:p14="http://schemas.microsoft.com/office/powerpoint/2010/main" val="1148586750"/>
      </p:ext>
    </p:extLst>
  </p:cSld>
  <p:clrMapOvr>
    <a:masterClrMapping/>
  </p:clrMapOvr>
  <p:extLst>
    <p:ext uri="{DCECCB84-F9BA-43D5-87BE-67443E8EF086}">
      <p15:sldGuideLst xmlns:p15="http://schemas.microsoft.com/office/powerpoint/2012/main">
        <p15:guide id="1" orient="horz" pos="1665" userDrawn="1">
          <p15:clr>
            <a:srgbClr val="FBAE40"/>
          </p15:clr>
        </p15:guide>
        <p15:guide id="2" orient="horz" pos="17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er Texte hinterleg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3" name="Datumsplatzhalter 2"/>
          <p:cNvSpPr>
            <a:spLocks noGrp="1"/>
          </p:cNvSpPr>
          <p:nvPr>
            <p:ph type="dt" sz="half" idx="17"/>
          </p:nvPr>
        </p:nvSpPr>
        <p:spPr/>
        <p:txBody>
          <a:bodyPr/>
          <a:lstStyle/>
          <a:p>
            <a:fld id="{37BB8342-C249-4D08-A82D-331CE6472B7B}" type="datetime1">
              <a:rPr lang="de-DE" smtClean="0"/>
              <a:t>26.11.2019</a:t>
            </a:fld>
            <a:endParaRPr lang="de-DE" dirty="0"/>
          </a:p>
        </p:txBody>
      </p:sp>
      <p:sp>
        <p:nvSpPr>
          <p:cNvPr id="5" name="Fußzeilenplatzhalter 4"/>
          <p:cNvSpPr>
            <a:spLocks noGrp="1"/>
          </p:cNvSpPr>
          <p:nvPr>
            <p:ph type="ftr" sz="quarter" idx="18"/>
          </p:nvPr>
        </p:nvSpPr>
        <p:spPr/>
        <p:txBody>
          <a:bodyPr/>
          <a:lstStyle/>
          <a:p>
            <a:r>
              <a:rPr lang="de-DE"/>
              <a:t>Präsentationstitel (Kopf- und Fusszeile)</a:t>
            </a:r>
            <a:endParaRPr lang="de-DE" dirty="0"/>
          </a:p>
        </p:txBody>
      </p:sp>
      <p:sp>
        <p:nvSpPr>
          <p:cNvPr id="7" name="Foliennummernplatzhalter 6"/>
          <p:cNvSpPr>
            <a:spLocks noGrp="1"/>
          </p:cNvSpPr>
          <p:nvPr>
            <p:ph type="sldNum" sz="quarter" idx="19"/>
          </p:nvPr>
        </p:nvSpPr>
        <p:spPr/>
        <p:txBody>
          <a:bodyPr/>
          <a:lstStyle/>
          <a:p>
            <a:fld id="{590A4D1B-6A2E-4D8C-9B84-389768089F16}" type="slidenum">
              <a:rPr lang="de-DE" smtClean="0"/>
              <a:pPr/>
              <a:t>‹Nr.›</a:t>
            </a:fld>
            <a:endParaRPr lang="de-DE" dirty="0"/>
          </a:p>
        </p:txBody>
      </p:sp>
      <p:sp>
        <p:nvSpPr>
          <p:cNvPr id="9" name="Textplatzhalter 8"/>
          <p:cNvSpPr>
            <a:spLocks noGrp="1"/>
          </p:cNvSpPr>
          <p:nvPr>
            <p:ph type="body" sz="quarter" idx="20" hasCustomPrompt="1"/>
          </p:nvPr>
        </p:nvSpPr>
        <p:spPr>
          <a:xfrm>
            <a:off x="395288" y="1058864"/>
            <a:ext cx="3996815" cy="1584324"/>
          </a:xfrm>
          <a:solidFill>
            <a:schemeClr val="bg2"/>
          </a:solidFill>
        </p:spPr>
        <p:txBody>
          <a:bodyPr wrap="none" lIns="144000" tIns="86400" rIns="144000" bIns="72000"/>
          <a:lstStyle>
            <a:lvl1pPr>
              <a:lnSpc>
                <a:spcPct val="100000"/>
              </a:lnSpc>
              <a:spcBef>
                <a:spcPts val="0"/>
              </a:spcBef>
              <a:spcAft>
                <a:spcPts val="9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3" name="Textplatzhalter 8"/>
          <p:cNvSpPr>
            <a:spLocks noGrp="1"/>
          </p:cNvSpPr>
          <p:nvPr>
            <p:ph type="body" sz="quarter" idx="21" hasCustomPrompt="1"/>
          </p:nvPr>
        </p:nvSpPr>
        <p:spPr>
          <a:xfrm>
            <a:off x="395288" y="2824164"/>
            <a:ext cx="3996815" cy="1584324"/>
          </a:xfrm>
          <a:solidFill>
            <a:schemeClr val="bg2"/>
          </a:solidFill>
        </p:spPr>
        <p:txBody>
          <a:bodyPr wrap="none" lIns="144000" tIns="86400" rIns="144000" bIns="72000"/>
          <a:lstStyle>
            <a:lvl1pPr>
              <a:lnSpc>
                <a:spcPct val="100000"/>
              </a:lnSpc>
              <a:spcBef>
                <a:spcPts val="0"/>
              </a:spcBef>
              <a:spcAft>
                <a:spcPts val="9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5" name="Textplatzhalter 8"/>
          <p:cNvSpPr>
            <a:spLocks noGrp="1"/>
          </p:cNvSpPr>
          <p:nvPr>
            <p:ph type="body" sz="quarter" idx="22" hasCustomPrompt="1"/>
          </p:nvPr>
        </p:nvSpPr>
        <p:spPr>
          <a:xfrm>
            <a:off x="4751388" y="1058864"/>
            <a:ext cx="3996815" cy="1584324"/>
          </a:xfrm>
          <a:solidFill>
            <a:schemeClr val="bg2"/>
          </a:solidFill>
        </p:spPr>
        <p:txBody>
          <a:bodyPr wrap="none" lIns="144000" tIns="86400" rIns="144000" bIns="72000"/>
          <a:lstStyle>
            <a:lvl1pPr>
              <a:lnSpc>
                <a:spcPct val="100000"/>
              </a:lnSpc>
              <a:spcBef>
                <a:spcPts val="0"/>
              </a:spcBef>
              <a:spcAft>
                <a:spcPts val="9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6" name="Textplatzhalter 8"/>
          <p:cNvSpPr>
            <a:spLocks noGrp="1"/>
          </p:cNvSpPr>
          <p:nvPr>
            <p:ph type="body" sz="quarter" idx="23" hasCustomPrompt="1"/>
          </p:nvPr>
        </p:nvSpPr>
        <p:spPr>
          <a:xfrm>
            <a:off x="4751388" y="2824164"/>
            <a:ext cx="3996815" cy="1584324"/>
          </a:xfrm>
          <a:solidFill>
            <a:schemeClr val="bg2"/>
          </a:solidFill>
        </p:spPr>
        <p:txBody>
          <a:bodyPr wrap="none" lIns="144000" tIns="86400" rIns="144000" bIns="72000"/>
          <a:lstStyle>
            <a:lvl1pPr>
              <a:lnSpc>
                <a:spcPct val="100000"/>
              </a:lnSpc>
              <a:spcBef>
                <a:spcPts val="0"/>
              </a:spcBef>
              <a:spcAft>
                <a:spcPts val="900"/>
              </a:spcAft>
              <a:defRPr sz="1500" cap="all" spc="30" baseline="0">
                <a:latin typeface="+mj-lt"/>
              </a:defRPr>
            </a:lvl1pPr>
            <a:lvl2pPr>
              <a:spcBef>
                <a:spcPts val="0"/>
              </a:spcBef>
              <a:defRPr/>
            </a:lvl2pPr>
            <a:lvl3pPr>
              <a:spcBef>
                <a:spcPts val="0"/>
              </a:spcBef>
              <a:defRPr/>
            </a:lvl3pPr>
            <a:lvl5pPr>
              <a:defRPr/>
            </a:lvl5pPr>
            <a:lvl6pPr>
              <a:spcBef>
                <a:spcPts val="0"/>
              </a:spcBef>
              <a:defRPr/>
            </a:lvl6pPr>
          </a:lstStyle>
          <a:p>
            <a:pPr lvl="0"/>
            <a:r>
              <a:rPr lang="de-DE" dirty="0"/>
              <a:t>Überschrift eingeben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Tree>
    <p:extLst>
      <p:ext uri="{BB962C8B-B14F-4D97-AF65-F5344CB8AC3E}">
        <p14:creationId xmlns:p14="http://schemas.microsoft.com/office/powerpoint/2010/main" val="2165377165"/>
      </p:ext>
    </p:extLst>
  </p:cSld>
  <p:clrMapOvr>
    <a:masterClrMapping/>
  </p:clrMapOvr>
  <p:extLst>
    <p:ext uri="{DCECCB84-F9BA-43D5-87BE-67443E8EF086}">
      <p15:sldGuideLst xmlns:p15="http://schemas.microsoft.com/office/powerpoint/2012/main">
        <p15:guide id="1" orient="horz" pos="1665">
          <p15:clr>
            <a:srgbClr val="FBAE40"/>
          </p15:clr>
        </p15:guide>
        <p15:guide id="2" orient="horz" pos="17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9"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0"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1" name="Datumsplatzhalter 10"/>
          <p:cNvSpPr>
            <a:spLocks noGrp="1"/>
          </p:cNvSpPr>
          <p:nvPr>
            <p:ph type="dt" sz="half" idx="15"/>
          </p:nvPr>
        </p:nvSpPr>
        <p:spPr/>
        <p:txBody>
          <a:bodyPr/>
          <a:lstStyle/>
          <a:p>
            <a:fld id="{5AF6ED2A-69DC-4ECA-9DB2-9CAA27F33425}" type="datetime1">
              <a:rPr lang="de-DE" smtClean="0"/>
              <a:t>26.11.2019</a:t>
            </a:fld>
            <a:endParaRPr lang="de-DE" dirty="0"/>
          </a:p>
        </p:txBody>
      </p:sp>
      <p:sp>
        <p:nvSpPr>
          <p:cNvPr id="12" name="Fußzeilenplatzhalter 11"/>
          <p:cNvSpPr>
            <a:spLocks noGrp="1"/>
          </p:cNvSpPr>
          <p:nvPr>
            <p:ph type="ftr" sz="quarter" idx="16"/>
          </p:nvPr>
        </p:nvSpPr>
        <p:spPr/>
        <p:txBody>
          <a:bodyPr/>
          <a:lstStyle/>
          <a:p>
            <a:r>
              <a:rPr lang="de-DE"/>
              <a:t>Präsentationstitel (Kopf- und Fusszeile)</a:t>
            </a:r>
            <a:endParaRPr lang="de-DE" dirty="0"/>
          </a:p>
        </p:txBody>
      </p:sp>
      <p:sp>
        <p:nvSpPr>
          <p:cNvPr id="13" name="Foliennummernplatzhalter 12"/>
          <p:cNvSpPr>
            <a:spLocks noGrp="1"/>
          </p:cNvSpPr>
          <p:nvPr>
            <p:ph type="sldNum" sz="quarter" idx="17"/>
          </p:nvPr>
        </p:nvSpPr>
        <p:spPr/>
        <p:txBody>
          <a:bodyPr/>
          <a:lstStyle/>
          <a:p>
            <a:fld id="{590A4D1B-6A2E-4D8C-9B84-389768089F16}" type="slidenum">
              <a:rPr lang="de-DE" smtClean="0"/>
              <a:pPr/>
              <a:t>‹Nr.›</a:t>
            </a:fld>
            <a:endParaRPr lang="de-DE" dirty="0"/>
          </a:p>
        </p:txBody>
      </p:sp>
      <p:sp>
        <p:nvSpPr>
          <p:cNvPr id="5" name="Medienplatzhalter 4"/>
          <p:cNvSpPr>
            <a:spLocks noGrp="1"/>
          </p:cNvSpPr>
          <p:nvPr>
            <p:ph type="media" sz="quarter" idx="18" hasCustomPrompt="1"/>
          </p:nvPr>
        </p:nvSpPr>
        <p:spPr>
          <a:xfrm>
            <a:off x="392113" y="1058863"/>
            <a:ext cx="8356600" cy="3349625"/>
          </a:xfrm>
        </p:spPr>
        <p:txBody>
          <a:bodyPr/>
          <a:lstStyle>
            <a:lvl1pPr>
              <a:defRPr>
                <a:solidFill>
                  <a:schemeClr val="bg1">
                    <a:lumMod val="50000"/>
                  </a:schemeClr>
                </a:solidFill>
              </a:defRPr>
            </a:lvl1pPr>
          </a:lstStyle>
          <a:p>
            <a:r>
              <a:rPr lang="de-DE" dirty="0"/>
              <a:t>Video durch Klicken auf Symbol hinzufügen</a:t>
            </a:r>
          </a:p>
        </p:txBody>
      </p:sp>
    </p:spTree>
    <p:extLst>
      <p:ext uri="{BB962C8B-B14F-4D97-AF65-F5344CB8AC3E}">
        <p14:creationId xmlns:p14="http://schemas.microsoft.com/office/powerpoint/2010/main" val="195879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genda">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le 1"/>
          <p:cNvSpPr>
            <a:spLocks noGrp="1"/>
          </p:cNvSpPr>
          <p:nvPr>
            <p:ph type="title" hasCustomPrompt="1"/>
          </p:nvPr>
        </p:nvSpPr>
        <p:spPr>
          <a:xfrm>
            <a:off x="719138" y="1299600"/>
            <a:ext cx="7308850" cy="513159"/>
          </a:xfrm>
        </p:spPr>
        <p:txBody>
          <a:bodyPr wrap="none" anchor="t"/>
          <a:lstStyle>
            <a:lvl1pPr>
              <a:lnSpc>
                <a:spcPts val="3500"/>
              </a:lnSpc>
              <a:defRPr sz="3000" spc="60" baseline="0"/>
            </a:lvl1pPr>
          </a:lstStyle>
          <a:p>
            <a:r>
              <a:rPr lang="de-DE" dirty="0"/>
              <a:t>klicken und „Agenda“ eingeben</a:t>
            </a:r>
            <a:endParaRPr lang="en-US" dirty="0"/>
          </a:p>
        </p:txBody>
      </p:sp>
      <p:sp>
        <p:nvSpPr>
          <p:cNvPr id="3" name="Text Placeholder 2"/>
          <p:cNvSpPr>
            <a:spLocks noGrp="1"/>
          </p:cNvSpPr>
          <p:nvPr>
            <p:ph type="body" idx="1" hasCustomPrompt="1"/>
          </p:nvPr>
        </p:nvSpPr>
        <p:spPr>
          <a:xfrm>
            <a:off x="719138" y="2361601"/>
            <a:ext cx="7308850" cy="2340000"/>
          </a:xfrm>
        </p:spPr>
        <p:txBody>
          <a:bodyPr/>
          <a:lstStyle>
            <a:lvl1pPr marL="342000" indent="-342000">
              <a:spcBef>
                <a:spcPts val="900"/>
              </a:spcBef>
              <a:buNone/>
              <a:tabLst>
                <a:tab pos="342000" algn="l"/>
              </a:tabLst>
              <a:defRPr sz="1800" b="0" cap="all" spc="20" baseline="0">
                <a:solidFill>
                  <a:schemeClr val="tx2"/>
                </a:solidFill>
                <a:latin typeface="+mj-lt"/>
              </a:defRPr>
            </a:lvl1pPr>
            <a:lvl2pPr marL="342900" indent="0">
              <a:spcBef>
                <a:spcPts val="0"/>
              </a:spcBef>
              <a:buNone/>
              <a:tabLst>
                <a:tab pos="342000" algn="l"/>
              </a:tabLst>
              <a:defRPr sz="1500" b="0" cap="all" spc="20" baseline="0">
                <a:solidFill>
                  <a:schemeClr val="tx2"/>
                </a:solidFill>
                <a:latin typeface="+mj-lt"/>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Klicken zum Eingeben (</a:t>
            </a:r>
            <a:r>
              <a:rPr lang="de-DE" dirty="0" err="1"/>
              <a:t>Strg+Tab</a:t>
            </a:r>
            <a:r>
              <a:rPr lang="de-DE" dirty="0"/>
              <a:t> nach Zahl, Zahl fett)</a:t>
            </a:r>
          </a:p>
          <a:p>
            <a:pPr lvl="1"/>
            <a:r>
              <a:rPr lang="de-DE" dirty="0"/>
              <a:t>Ebene 2</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434" y="0"/>
            <a:ext cx="2771566" cy="1188749"/>
          </a:xfrm>
          <a:prstGeom prst="rect">
            <a:avLst/>
          </a:prstGeom>
        </p:spPr>
      </p:pic>
    </p:spTree>
    <p:extLst>
      <p:ext uri="{BB962C8B-B14F-4D97-AF65-F5344CB8AC3E}">
        <p14:creationId xmlns:p14="http://schemas.microsoft.com/office/powerpoint/2010/main" val="3804288988"/>
      </p:ext>
    </p:extLst>
  </p:cSld>
  <p:clrMapOvr>
    <a:masterClrMapping/>
  </p:clrMapOvr>
  <p:extLst>
    <p:ext uri="{DCECCB84-F9BA-43D5-87BE-67443E8EF086}">
      <p15:sldGuideLst xmlns:p15="http://schemas.microsoft.com/office/powerpoint/2012/main">
        <p15:guide id="1" pos="453" userDrawn="1">
          <p15:clr>
            <a:srgbClr val="FBAE40"/>
          </p15:clr>
        </p15:guide>
        <p15:guide id="2" pos="50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5" name="Textplatzhalter 4"/>
          <p:cNvSpPr>
            <a:spLocks noGrp="1"/>
          </p:cNvSpPr>
          <p:nvPr>
            <p:ph type="body" sz="quarter" idx="10" hasCustomPrompt="1"/>
          </p:nvPr>
        </p:nvSpPr>
        <p:spPr>
          <a:xfrm>
            <a:off x="3276599" y="2239200"/>
            <a:ext cx="5040000" cy="2169288"/>
          </a:xfrm>
        </p:spPr>
        <p:txBody>
          <a:bodyPr/>
          <a:lstStyle>
            <a:lvl1pPr>
              <a:lnSpc>
                <a:spcPts val="4500"/>
              </a:lnSpc>
              <a:spcBef>
                <a:spcPts val="0"/>
              </a:spcBef>
              <a:defRPr sz="4000">
                <a:solidFill>
                  <a:schemeClr val="bg1"/>
                </a:solidFill>
              </a:defRPr>
            </a:lvl1pPr>
          </a:lstStyle>
          <a:p>
            <a:pPr lvl="0"/>
            <a:r>
              <a:rPr lang="de-DE" dirty="0"/>
              <a:t>„Zitat“</a:t>
            </a:r>
          </a:p>
        </p:txBody>
      </p:sp>
    </p:spTree>
    <p:extLst>
      <p:ext uri="{BB962C8B-B14F-4D97-AF65-F5344CB8AC3E}">
        <p14:creationId xmlns:p14="http://schemas.microsoft.com/office/powerpoint/2010/main" val="263278581"/>
      </p:ext>
    </p:extLst>
  </p:cSld>
  <p:clrMapOvr>
    <a:masterClrMapping/>
  </p:clrMapOvr>
  <p:extLst>
    <p:ext uri="{DCECCB84-F9BA-43D5-87BE-67443E8EF086}">
      <p15:sldGuideLst xmlns:p15="http://schemas.microsoft.com/office/powerpoint/2012/main">
        <p15:guide id="1" pos="2064" userDrawn="1">
          <p15:clr>
            <a:srgbClr val="FBAE40"/>
          </p15:clr>
        </p15:guide>
        <p15:guide id="2" pos="5239" userDrawn="1">
          <p15:clr>
            <a:srgbClr val="FBAE40"/>
          </p15:clr>
        </p15:guide>
        <p15:guide id="3" orient="horz" pos="14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9"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0"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1" name="Datumsplatzhalter 10"/>
          <p:cNvSpPr>
            <a:spLocks noGrp="1"/>
          </p:cNvSpPr>
          <p:nvPr>
            <p:ph type="dt" sz="half" idx="15"/>
          </p:nvPr>
        </p:nvSpPr>
        <p:spPr/>
        <p:txBody>
          <a:bodyPr/>
          <a:lstStyle/>
          <a:p>
            <a:fld id="{C59FA2F9-AD32-42FF-AFED-0F430728C6E7}" type="datetime1">
              <a:rPr lang="de-DE" smtClean="0"/>
              <a:t>26.11.2019</a:t>
            </a:fld>
            <a:endParaRPr lang="de-DE" dirty="0"/>
          </a:p>
        </p:txBody>
      </p:sp>
      <p:sp>
        <p:nvSpPr>
          <p:cNvPr id="12" name="Fußzeilenplatzhalter 11"/>
          <p:cNvSpPr>
            <a:spLocks noGrp="1"/>
          </p:cNvSpPr>
          <p:nvPr>
            <p:ph type="ftr" sz="quarter" idx="16"/>
          </p:nvPr>
        </p:nvSpPr>
        <p:spPr/>
        <p:txBody>
          <a:bodyPr/>
          <a:lstStyle/>
          <a:p>
            <a:r>
              <a:rPr lang="de-DE"/>
              <a:t>Präsentationstitel (Kopf- und Fusszeile)</a:t>
            </a:r>
            <a:endParaRPr lang="de-DE" dirty="0"/>
          </a:p>
        </p:txBody>
      </p:sp>
      <p:sp>
        <p:nvSpPr>
          <p:cNvPr id="13" name="Foliennummernplatzhalter 12"/>
          <p:cNvSpPr>
            <a:spLocks noGrp="1"/>
          </p:cNvSpPr>
          <p:nvPr>
            <p:ph type="sldNum" sz="quarter" idx="17"/>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3311273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75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 und Kontakt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6552" y="0"/>
            <a:ext cx="3527448" cy="1512953"/>
          </a:xfrm>
          <a:prstGeom prst="rect">
            <a:avLst/>
          </a:prstGeom>
        </p:spPr>
      </p:pic>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2794658" cy="1510564"/>
          </a:xfrm>
          <a:prstGeom prst="rect">
            <a:avLst/>
          </a:prstGeom>
        </p:spPr>
      </p:pic>
      <p:sp>
        <p:nvSpPr>
          <p:cNvPr id="6" name="Titel 5"/>
          <p:cNvSpPr>
            <a:spLocks noGrp="1"/>
          </p:cNvSpPr>
          <p:nvPr>
            <p:ph type="title" hasCustomPrompt="1"/>
          </p:nvPr>
        </p:nvSpPr>
        <p:spPr>
          <a:xfrm>
            <a:off x="863600" y="2239199"/>
            <a:ext cx="7308850" cy="339611"/>
          </a:xfrm>
        </p:spPr>
        <p:txBody>
          <a:bodyPr/>
          <a:lstStyle>
            <a:lvl1pPr>
              <a:lnSpc>
                <a:spcPts val="2800"/>
              </a:lnSpc>
              <a:defRPr sz="2800" spc="50" baseline="0"/>
            </a:lvl1pPr>
          </a:lstStyle>
          <a:p>
            <a:r>
              <a:rPr lang="de-DE" dirty="0"/>
              <a:t>Schlussformel eingeben</a:t>
            </a:r>
          </a:p>
        </p:txBody>
      </p:sp>
      <p:sp>
        <p:nvSpPr>
          <p:cNvPr id="8" name="Textplatzhalter 7"/>
          <p:cNvSpPr>
            <a:spLocks noGrp="1"/>
          </p:cNvSpPr>
          <p:nvPr>
            <p:ph type="body" sz="quarter" idx="10" hasCustomPrompt="1"/>
          </p:nvPr>
        </p:nvSpPr>
        <p:spPr>
          <a:xfrm>
            <a:off x="863600" y="2581200"/>
            <a:ext cx="7308850" cy="269072"/>
          </a:xfrm>
        </p:spPr>
        <p:txBody>
          <a:bodyPr/>
          <a:lstStyle>
            <a:lvl1pPr>
              <a:lnSpc>
                <a:spcPts val="2300"/>
              </a:lnSpc>
              <a:spcBef>
                <a:spcPts val="0"/>
              </a:spcBef>
              <a:defRPr sz="2300" b="0" cap="all" spc="30" baseline="0">
                <a:solidFill>
                  <a:schemeClr val="bg1"/>
                </a:solidFill>
                <a:latin typeface="+mj-lt"/>
              </a:defRPr>
            </a:lvl1pPr>
          </a:lstStyle>
          <a:p>
            <a:pPr lvl="0"/>
            <a:r>
              <a:rPr lang="de-DE" dirty="0"/>
              <a:t>Text eingeben</a:t>
            </a:r>
          </a:p>
        </p:txBody>
      </p:sp>
      <p:sp>
        <p:nvSpPr>
          <p:cNvPr id="9" name="Textplatzhalter 7"/>
          <p:cNvSpPr>
            <a:spLocks noGrp="1"/>
          </p:cNvSpPr>
          <p:nvPr>
            <p:ph type="body" sz="quarter" idx="11" hasCustomPrompt="1"/>
          </p:nvPr>
        </p:nvSpPr>
        <p:spPr>
          <a:xfrm>
            <a:off x="863600" y="3445200"/>
            <a:ext cx="7308850" cy="241200"/>
          </a:xfrm>
        </p:spPr>
        <p:txBody>
          <a:bodyPr/>
          <a:lstStyle>
            <a:lvl1pPr>
              <a:lnSpc>
                <a:spcPts val="1900"/>
              </a:lnSpc>
              <a:spcBef>
                <a:spcPts val="0"/>
              </a:spcBef>
              <a:defRPr sz="1600" b="1" cap="all" spc="30" baseline="0">
                <a:solidFill>
                  <a:schemeClr val="bg1"/>
                </a:solidFill>
                <a:latin typeface="+mj-lt"/>
              </a:defRPr>
            </a:lvl1pPr>
          </a:lstStyle>
          <a:p>
            <a:pPr lvl="0"/>
            <a:r>
              <a:rPr lang="de-DE" dirty="0"/>
              <a:t>Vorname Nachname</a:t>
            </a:r>
          </a:p>
        </p:txBody>
      </p:sp>
      <p:sp>
        <p:nvSpPr>
          <p:cNvPr id="11" name="Textplatzhalter 7"/>
          <p:cNvSpPr>
            <a:spLocks noGrp="1"/>
          </p:cNvSpPr>
          <p:nvPr>
            <p:ph type="body" sz="quarter" idx="12" hasCustomPrompt="1"/>
          </p:nvPr>
        </p:nvSpPr>
        <p:spPr>
          <a:xfrm>
            <a:off x="863600" y="3686400"/>
            <a:ext cx="7308850" cy="271462"/>
          </a:xfrm>
        </p:spPr>
        <p:txBody>
          <a:bodyPr/>
          <a:lstStyle>
            <a:lvl1pPr>
              <a:lnSpc>
                <a:spcPts val="1900"/>
              </a:lnSpc>
              <a:spcBef>
                <a:spcPts val="0"/>
              </a:spcBef>
              <a:defRPr sz="1600" b="0" cap="all" spc="20" baseline="0">
                <a:solidFill>
                  <a:schemeClr val="bg1"/>
                </a:solidFill>
                <a:latin typeface="+mj-lt"/>
              </a:defRPr>
            </a:lvl1pPr>
          </a:lstStyle>
          <a:p>
            <a:pPr lvl="0"/>
            <a:r>
              <a:rPr lang="de-DE" dirty="0"/>
              <a:t>Position</a:t>
            </a:r>
          </a:p>
        </p:txBody>
      </p:sp>
      <p:sp>
        <p:nvSpPr>
          <p:cNvPr id="13" name="Textplatzhalter 12"/>
          <p:cNvSpPr>
            <a:spLocks noGrp="1"/>
          </p:cNvSpPr>
          <p:nvPr>
            <p:ph type="body" sz="quarter" idx="13" hasCustomPrompt="1"/>
          </p:nvPr>
        </p:nvSpPr>
        <p:spPr>
          <a:xfrm>
            <a:off x="395288" y="4453200"/>
            <a:ext cx="7777162" cy="502975"/>
          </a:xfrm>
        </p:spPr>
        <p:txBody>
          <a:bodyPr/>
          <a:lstStyle>
            <a:lvl1pPr>
              <a:lnSpc>
                <a:spcPts val="1320"/>
              </a:lnSpc>
              <a:spcBef>
                <a:spcPts val="0"/>
              </a:spcBef>
              <a:tabLst>
                <a:tab pos="1260000" algn="l"/>
                <a:tab pos="1872000" algn="l"/>
                <a:tab pos="3312000" algn="l"/>
                <a:tab pos="3852000" algn="l"/>
              </a:tabLst>
              <a:defRPr sz="960" b="0" baseline="0">
                <a:solidFill>
                  <a:schemeClr val="tx2"/>
                </a:solidFill>
              </a:defRPr>
            </a:lvl1pPr>
          </a:lstStyle>
          <a:p>
            <a:pPr lvl="0"/>
            <a:r>
              <a:rPr lang="de-DE" dirty="0"/>
              <a:t>Kontaktdaten eingeben</a:t>
            </a:r>
          </a:p>
        </p:txBody>
      </p:sp>
    </p:spTree>
    <p:extLst>
      <p:ext uri="{BB962C8B-B14F-4D97-AF65-F5344CB8AC3E}">
        <p14:creationId xmlns:p14="http://schemas.microsoft.com/office/powerpoint/2010/main" val="499322278"/>
      </p:ext>
    </p:extLst>
  </p:cSld>
  <p:clrMapOvr>
    <a:masterClrMapping/>
  </p:clrMapOvr>
  <p:extLst>
    <p:ext uri="{DCECCB84-F9BA-43D5-87BE-67443E8EF086}">
      <p15:sldGuideLst xmlns:p15="http://schemas.microsoft.com/office/powerpoint/2012/main">
        <p15:guide id="1" pos="544" userDrawn="1">
          <p15:clr>
            <a:srgbClr val="FBAE40"/>
          </p15:clr>
        </p15:guide>
        <p15:guide id="2" pos="514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BE0C014-6E0A-4021-8E49-CEAEB33D5C9D}" type="datetime1">
              <a:rPr lang="de-DE" smtClean="0"/>
              <a:t>26.11.2019</a:t>
            </a:fld>
            <a:endParaRPr lang="fr-FR"/>
          </a:p>
        </p:txBody>
      </p:sp>
      <p:sp>
        <p:nvSpPr>
          <p:cNvPr id="5" name="Espace réservé du pied de page 4"/>
          <p:cNvSpPr>
            <a:spLocks noGrp="1"/>
          </p:cNvSpPr>
          <p:nvPr>
            <p:ph type="ftr" sz="quarter" idx="11"/>
          </p:nvPr>
        </p:nvSpPr>
        <p:spPr/>
        <p:txBody>
          <a:bodyPr/>
          <a:lstStyle/>
          <a:p>
            <a:r>
              <a:rPr lang="fr-FR"/>
              <a:t>Präsentationstitel (Kopf- und Fusszeile)</a:t>
            </a:r>
          </a:p>
        </p:txBody>
      </p:sp>
      <p:sp>
        <p:nvSpPr>
          <p:cNvPr id="6" name="Espace réservé du numéro de diapositive 5"/>
          <p:cNvSpPr>
            <a:spLocks noGrp="1"/>
          </p:cNvSpPr>
          <p:nvPr>
            <p:ph type="sldNum" sz="quarter" idx="12"/>
          </p:nvPr>
        </p:nvSpPr>
        <p:spPr/>
        <p:txBody>
          <a:bodyPr/>
          <a:lstStyle/>
          <a:p>
            <a:fld id="{5DAF4AFE-36AB-4299-8FFB-2BE5E5D139BD}" type="slidenum">
              <a:rPr lang="fr-FR" smtClean="0"/>
              <a:t>‹Nr.›</a:t>
            </a:fld>
            <a:endParaRPr lang="fr-FR"/>
          </a:p>
        </p:txBody>
      </p:sp>
    </p:spTree>
    <p:extLst>
      <p:ext uri="{BB962C8B-B14F-4D97-AF65-F5344CB8AC3E}">
        <p14:creationId xmlns:p14="http://schemas.microsoft.com/office/powerpoint/2010/main" val="321961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genda (AutoNum)">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le 1"/>
          <p:cNvSpPr>
            <a:spLocks noGrp="1"/>
          </p:cNvSpPr>
          <p:nvPr>
            <p:ph type="title" hasCustomPrompt="1"/>
          </p:nvPr>
        </p:nvSpPr>
        <p:spPr>
          <a:xfrm>
            <a:off x="719138" y="1299600"/>
            <a:ext cx="7308850" cy="513159"/>
          </a:xfrm>
        </p:spPr>
        <p:txBody>
          <a:bodyPr wrap="none" anchor="t"/>
          <a:lstStyle>
            <a:lvl1pPr>
              <a:lnSpc>
                <a:spcPts val="3500"/>
              </a:lnSpc>
              <a:defRPr sz="3000" spc="60" baseline="0"/>
            </a:lvl1pPr>
          </a:lstStyle>
          <a:p>
            <a:r>
              <a:rPr lang="de-DE" dirty="0"/>
              <a:t>klicken und „Agenda“ eingeben</a:t>
            </a:r>
            <a:endParaRPr lang="en-US" dirty="0"/>
          </a:p>
        </p:txBody>
      </p:sp>
      <p:sp>
        <p:nvSpPr>
          <p:cNvPr id="3" name="Text Placeholder 2"/>
          <p:cNvSpPr>
            <a:spLocks noGrp="1"/>
          </p:cNvSpPr>
          <p:nvPr>
            <p:ph type="body" idx="1" hasCustomPrompt="1"/>
          </p:nvPr>
        </p:nvSpPr>
        <p:spPr>
          <a:xfrm>
            <a:off x="719138" y="2361601"/>
            <a:ext cx="7308850" cy="2340000"/>
          </a:xfrm>
        </p:spPr>
        <p:txBody>
          <a:bodyPr/>
          <a:lstStyle>
            <a:lvl1pPr marL="342900" indent="-342900">
              <a:spcBef>
                <a:spcPts val="900"/>
              </a:spcBef>
              <a:buFont typeface="+mj-lt"/>
              <a:buAutoNum type="arabicPeriod"/>
              <a:tabLst>
                <a:tab pos="342000" algn="l"/>
              </a:tabLst>
              <a:defRPr sz="1800" b="0" cap="all" spc="20" baseline="0">
                <a:solidFill>
                  <a:schemeClr val="tx2"/>
                </a:solidFill>
                <a:latin typeface="+mj-lt"/>
              </a:defRPr>
            </a:lvl1pPr>
            <a:lvl2pPr marL="342900" indent="0">
              <a:spcBef>
                <a:spcPts val="0"/>
              </a:spcBef>
              <a:buNone/>
              <a:tabLst>
                <a:tab pos="342000" algn="l"/>
              </a:tabLst>
              <a:defRPr sz="1500" b="0" cap="all" spc="20" baseline="0">
                <a:solidFill>
                  <a:schemeClr val="tx2"/>
                </a:solidFill>
                <a:latin typeface="+mj-lt"/>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Klicken zum Eingeben (</a:t>
            </a:r>
            <a:r>
              <a:rPr lang="de-DE" dirty="0" err="1"/>
              <a:t>Strg+Tab</a:t>
            </a:r>
            <a:r>
              <a:rPr lang="de-DE" dirty="0"/>
              <a:t> nach Zahl, Zahl fett)</a:t>
            </a:r>
          </a:p>
          <a:p>
            <a:pPr lvl="1"/>
            <a:r>
              <a:rPr lang="de-DE" dirty="0"/>
              <a:t>Ebene 2</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434" y="0"/>
            <a:ext cx="2771566" cy="1188749"/>
          </a:xfrm>
          <a:prstGeom prst="rect">
            <a:avLst/>
          </a:prstGeom>
        </p:spPr>
      </p:pic>
    </p:spTree>
    <p:extLst>
      <p:ext uri="{BB962C8B-B14F-4D97-AF65-F5344CB8AC3E}">
        <p14:creationId xmlns:p14="http://schemas.microsoft.com/office/powerpoint/2010/main" val="1522653220"/>
      </p:ext>
    </p:extLst>
  </p:cSld>
  <p:clrMapOvr>
    <a:masterClrMapping/>
  </p:clrMapOvr>
  <p:extLst>
    <p:ext uri="{DCECCB84-F9BA-43D5-87BE-67443E8EF086}">
      <p15:sldGuideLst xmlns:p15="http://schemas.microsoft.com/office/powerpoint/2012/main">
        <p15:guide id="1" pos="453">
          <p15:clr>
            <a:srgbClr val="FBAE40"/>
          </p15:clr>
        </p15:guide>
        <p15:guide id="2" pos="50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le 1"/>
          <p:cNvSpPr>
            <a:spLocks noGrp="1"/>
          </p:cNvSpPr>
          <p:nvPr>
            <p:ph type="title" hasCustomPrompt="1"/>
          </p:nvPr>
        </p:nvSpPr>
        <p:spPr>
          <a:xfrm>
            <a:off x="719138" y="3236400"/>
            <a:ext cx="7705725" cy="381600"/>
          </a:xfrm>
        </p:spPr>
        <p:txBody>
          <a:bodyPr wrap="none" anchor="t" anchorCtr="0"/>
          <a:lstStyle>
            <a:lvl1pPr>
              <a:lnSpc>
                <a:spcPts val="3000"/>
              </a:lnSpc>
              <a:defRPr sz="3000" b="1" cap="all" spc="60" baseline="0">
                <a:solidFill>
                  <a:schemeClr val="bg1"/>
                </a:solidFill>
                <a:latin typeface="+mj-lt"/>
              </a:defRPr>
            </a:lvl1pPr>
          </a:lstStyle>
          <a:p>
            <a:r>
              <a:rPr lang="de-DE" dirty="0"/>
              <a:t>Kapiteltitel</a:t>
            </a:r>
            <a:endParaRPr lang="en-US" dirty="0"/>
          </a:p>
        </p:txBody>
      </p:sp>
      <p:sp>
        <p:nvSpPr>
          <p:cNvPr id="3" name="Text Placeholder 2"/>
          <p:cNvSpPr>
            <a:spLocks noGrp="1"/>
          </p:cNvSpPr>
          <p:nvPr>
            <p:ph type="body" idx="1" hasCustomPrompt="1"/>
          </p:nvPr>
        </p:nvSpPr>
        <p:spPr>
          <a:xfrm>
            <a:off x="719138" y="3618000"/>
            <a:ext cx="7705725" cy="437365"/>
          </a:xfrm>
        </p:spPr>
        <p:txBody>
          <a:bodyPr wrap="none" anchor="t" anchorCtr="0"/>
          <a:lstStyle>
            <a:lvl1pPr marL="0" indent="0">
              <a:lnSpc>
                <a:spcPts val="3000"/>
              </a:lnSpc>
              <a:buNone/>
              <a:defRPr sz="3000" b="0" cap="all" spc="6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Untertitel (optional)</a:t>
            </a: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2434" y="0"/>
            <a:ext cx="2771566" cy="1188749"/>
          </a:xfrm>
          <a:prstGeom prst="rect">
            <a:avLst/>
          </a:prstGeom>
        </p:spPr>
      </p:pic>
      <p:sp>
        <p:nvSpPr>
          <p:cNvPr id="14" name="Textplatzhalter 13"/>
          <p:cNvSpPr>
            <a:spLocks noGrp="1"/>
          </p:cNvSpPr>
          <p:nvPr>
            <p:ph type="body" sz="quarter" idx="10" hasCustomPrompt="1"/>
          </p:nvPr>
        </p:nvSpPr>
        <p:spPr>
          <a:xfrm>
            <a:off x="719138" y="1861200"/>
            <a:ext cx="3636962" cy="857250"/>
          </a:xfrm>
        </p:spPr>
        <p:txBody>
          <a:bodyPr/>
          <a:lstStyle>
            <a:lvl1pPr>
              <a:lnSpc>
                <a:spcPts val="8000"/>
              </a:lnSpc>
              <a:spcBef>
                <a:spcPts val="0"/>
              </a:spcBef>
              <a:defRPr sz="8000">
                <a:solidFill>
                  <a:schemeClr val="bg1"/>
                </a:solidFill>
                <a:latin typeface="+mj-lt"/>
              </a:defRPr>
            </a:lvl1pPr>
          </a:lstStyle>
          <a:p>
            <a:pPr lvl="0"/>
            <a:r>
              <a:rPr lang="de-DE" dirty="0"/>
              <a:t>0</a:t>
            </a:r>
          </a:p>
        </p:txBody>
      </p:sp>
    </p:spTree>
    <p:extLst>
      <p:ext uri="{BB962C8B-B14F-4D97-AF65-F5344CB8AC3E}">
        <p14:creationId xmlns:p14="http://schemas.microsoft.com/office/powerpoint/2010/main" val="2626388309"/>
      </p:ext>
    </p:extLst>
  </p:cSld>
  <p:clrMapOvr>
    <a:masterClrMapping/>
  </p:clrMapOvr>
  <p:extLst>
    <p:ext uri="{DCECCB84-F9BA-43D5-87BE-67443E8EF086}">
      <p15:sldGuideLst xmlns:p15="http://schemas.microsoft.com/office/powerpoint/2012/main">
        <p15:guide id="1" pos="453" userDrawn="1">
          <p15:clr>
            <a:srgbClr val="FBAE40"/>
          </p15:clr>
        </p15:guide>
        <p15:guide id="2" pos="53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ennfolie Stufe 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el 1"/>
          <p:cNvSpPr>
            <a:spLocks noGrp="1"/>
          </p:cNvSpPr>
          <p:nvPr>
            <p:ph type="title" hasCustomPrompt="1"/>
          </p:nvPr>
        </p:nvSpPr>
        <p:spPr>
          <a:xfrm>
            <a:off x="1008063" y="1454400"/>
            <a:ext cx="6227762" cy="442799"/>
          </a:xfrm>
        </p:spPr>
        <p:txBody>
          <a:bodyPr/>
          <a:lstStyle>
            <a:lvl1pPr>
              <a:lnSpc>
                <a:spcPts val="3500"/>
              </a:lnSpc>
              <a:defRPr sz="3500" spc="70" baseline="0"/>
            </a:lvl1pPr>
          </a:lstStyle>
          <a:p>
            <a:r>
              <a:rPr lang="de-DE" dirty="0"/>
              <a:t>Zwischentitel Eingeben</a:t>
            </a:r>
          </a:p>
        </p:txBody>
      </p:sp>
      <p:sp>
        <p:nvSpPr>
          <p:cNvPr id="8" name="Subtitle 2"/>
          <p:cNvSpPr>
            <a:spLocks noGrp="1"/>
          </p:cNvSpPr>
          <p:nvPr>
            <p:ph type="subTitle" idx="1" hasCustomPrompt="1"/>
          </p:nvPr>
        </p:nvSpPr>
        <p:spPr>
          <a:xfrm>
            <a:off x="1008064" y="1897200"/>
            <a:ext cx="6227762" cy="460913"/>
          </a:xfrm>
        </p:spPr>
        <p:txBody>
          <a:bodyPr wrap="none"/>
          <a:lstStyle>
            <a:lvl1pPr marL="0" indent="0" algn="l">
              <a:lnSpc>
                <a:spcPts val="3500"/>
              </a:lnSpc>
              <a:spcBef>
                <a:spcPts val="0"/>
              </a:spcBef>
              <a:buNone/>
              <a:defRPr sz="3500" b="0" i="0" cap="all" spc="40"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 eingeben</a:t>
            </a:r>
            <a:endParaRPr lang="en-US" dirty="0"/>
          </a:p>
        </p:txBody>
      </p:sp>
    </p:spTree>
    <p:extLst>
      <p:ext uri="{BB962C8B-B14F-4D97-AF65-F5344CB8AC3E}">
        <p14:creationId xmlns:p14="http://schemas.microsoft.com/office/powerpoint/2010/main" val="59866397"/>
      </p:ext>
    </p:extLst>
  </p:cSld>
  <p:clrMapOvr>
    <a:masterClrMapping/>
  </p:clrMapOvr>
  <p:extLst>
    <p:ext uri="{DCECCB84-F9BA-43D5-87BE-67443E8EF086}">
      <p15:sldGuideLst xmlns:p15="http://schemas.microsoft.com/office/powerpoint/2012/main">
        <p15:guide id="1" pos="635" userDrawn="1">
          <p15:clr>
            <a:srgbClr val="FBAE40"/>
          </p15:clr>
        </p15:guide>
        <p15:guide id="2" pos="455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ennfolie Stufe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el 1"/>
          <p:cNvSpPr>
            <a:spLocks noGrp="1"/>
          </p:cNvSpPr>
          <p:nvPr>
            <p:ph type="title" hasCustomPrompt="1"/>
          </p:nvPr>
        </p:nvSpPr>
        <p:spPr>
          <a:xfrm>
            <a:off x="1008063" y="1454400"/>
            <a:ext cx="6227762" cy="442799"/>
          </a:xfrm>
        </p:spPr>
        <p:txBody>
          <a:bodyPr/>
          <a:lstStyle>
            <a:lvl1pPr>
              <a:lnSpc>
                <a:spcPts val="3500"/>
              </a:lnSpc>
              <a:defRPr sz="3500" spc="70" baseline="0"/>
            </a:lvl1pPr>
          </a:lstStyle>
          <a:p>
            <a:r>
              <a:rPr lang="de-DE" dirty="0"/>
              <a:t>Zwischentitel Eingeben</a:t>
            </a:r>
          </a:p>
        </p:txBody>
      </p:sp>
      <p:sp>
        <p:nvSpPr>
          <p:cNvPr id="8" name="Subtitle 2"/>
          <p:cNvSpPr>
            <a:spLocks noGrp="1"/>
          </p:cNvSpPr>
          <p:nvPr>
            <p:ph type="subTitle" idx="1" hasCustomPrompt="1"/>
          </p:nvPr>
        </p:nvSpPr>
        <p:spPr>
          <a:xfrm>
            <a:off x="1008064" y="1897200"/>
            <a:ext cx="6227762" cy="460913"/>
          </a:xfrm>
        </p:spPr>
        <p:txBody>
          <a:bodyPr wrap="none"/>
          <a:lstStyle>
            <a:lvl1pPr marL="0" indent="0" algn="l">
              <a:lnSpc>
                <a:spcPts val="3500"/>
              </a:lnSpc>
              <a:spcBef>
                <a:spcPts val="0"/>
              </a:spcBef>
              <a:buNone/>
              <a:defRPr sz="3500" b="0" i="0" cap="all" spc="40"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 eingeben</a:t>
            </a:r>
            <a:endParaRPr lang="en-US" dirty="0"/>
          </a:p>
        </p:txBody>
      </p:sp>
    </p:spTree>
    <p:extLst>
      <p:ext uri="{BB962C8B-B14F-4D97-AF65-F5344CB8AC3E}">
        <p14:creationId xmlns:p14="http://schemas.microsoft.com/office/powerpoint/2010/main" val="841121238"/>
      </p:ext>
    </p:extLst>
  </p:cSld>
  <p:clrMapOvr>
    <a:masterClrMapping/>
  </p:clrMapOvr>
  <p:extLst>
    <p:ext uri="{DCECCB84-F9BA-43D5-87BE-67443E8EF086}">
      <p15:sldGuideLst xmlns:p15="http://schemas.microsoft.com/office/powerpoint/2012/main">
        <p15:guide id="1" pos="635">
          <p15:clr>
            <a:srgbClr val="FBAE40"/>
          </p15:clr>
        </p15:guide>
        <p15:guide id="2" pos="45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100881"/>
            <a:ext cx="7884875" cy="238621"/>
          </a:xfrm>
        </p:spPr>
        <p:txBody>
          <a:bodyPr/>
          <a:lstStyle>
            <a:lvl1pPr>
              <a:defRPr/>
            </a:lvl1pPr>
          </a:lstStyle>
          <a:p>
            <a:r>
              <a:rPr lang="de-DE" dirty="0"/>
              <a:t>Folientitel anklicken und Text eingeben</a:t>
            </a:r>
            <a:endParaRPr lang="en-US" dirty="0"/>
          </a:p>
        </p:txBody>
      </p:sp>
      <p:sp>
        <p:nvSpPr>
          <p:cNvPr id="8"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10"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5" name="Inhaltsplatzhalter 14"/>
          <p:cNvSpPr>
            <a:spLocks noGrp="1"/>
          </p:cNvSpPr>
          <p:nvPr>
            <p:ph sz="quarter" idx="18"/>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Datumsplatzhalter 15"/>
          <p:cNvSpPr>
            <a:spLocks noGrp="1"/>
          </p:cNvSpPr>
          <p:nvPr>
            <p:ph type="dt" sz="half" idx="19"/>
          </p:nvPr>
        </p:nvSpPr>
        <p:spPr/>
        <p:txBody>
          <a:bodyPr/>
          <a:lstStyle/>
          <a:p>
            <a:fld id="{6A7F1564-B038-460A-99F9-FF042324700F}" type="datetime1">
              <a:rPr lang="de-DE" smtClean="0"/>
              <a:t>26.11.2019</a:t>
            </a:fld>
            <a:endParaRPr lang="de-DE" dirty="0"/>
          </a:p>
        </p:txBody>
      </p:sp>
      <p:sp>
        <p:nvSpPr>
          <p:cNvPr id="17" name="Fußzeilenplatzhalter 16"/>
          <p:cNvSpPr>
            <a:spLocks noGrp="1"/>
          </p:cNvSpPr>
          <p:nvPr>
            <p:ph type="ftr" sz="quarter" idx="20"/>
          </p:nvPr>
        </p:nvSpPr>
        <p:spPr/>
        <p:txBody>
          <a:bodyPr/>
          <a:lstStyle/>
          <a:p>
            <a:r>
              <a:rPr lang="de-DE"/>
              <a:t>Präsentationstitel (Kopf- und Fusszeile)</a:t>
            </a:r>
            <a:endParaRPr lang="de-DE" dirty="0"/>
          </a:p>
        </p:txBody>
      </p:sp>
      <p:sp>
        <p:nvSpPr>
          <p:cNvPr id="18" name="Foliennummernplatzhalter 17"/>
          <p:cNvSpPr>
            <a:spLocks noGrp="1"/>
          </p:cNvSpPr>
          <p:nvPr>
            <p:ph type="sldNum" sz="quarter" idx="21"/>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381701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eispaltig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21" name="Inhaltsplatzhalter 20"/>
          <p:cNvSpPr>
            <a:spLocks noGrp="1"/>
          </p:cNvSpPr>
          <p:nvPr>
            <p:ph sz="quarter" idx="15"/>
          </p:nvPr>
        </p:nvSpPr>
        <p:spPr>
          <a:xfrm>
            <a:off x="392113" y="1058863"/>
            <a:ext cx="3999990" cy="3349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3" name="Inhaltsplatzhalter 22"/>
          <p:cNvSpPr>
            <a:spLocks noGrp="1"/>
          </p:cNvSpPr>
          <p:nvPr>
            <p:ph sz="quarter" idx="16"/>
          </p:nvPr>
        </p:nvSpPr>
        <p:spPr>
          <a:xfrm>
            <a:off x="4751388" y="1058863"/>
            <a:ext cx="3997325" cy="3349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4" name="Datumsplatzhalter 23"/>
          <p:cNvSpPr>
            <a:spLocks noGrp="1"/>
          </p:cNvSpPr>
          <p:nvPr>
            <p:ph type="dt" sz="half" idx="17"/>
          </p:nvPr>
        </p:nvSpPr>
        <p:spPr/>
        <p:txBody>
          <a:bodyPr/>
          <a:lstStyle/>
          <a:p>
            <a:fld id="{F01AC9B6-B2EB-4104-8C1F-BA9DA1303CF2}" type="datetime1">
              <a:rPr lang="de-DE" smtClean="0"/>
              <a:t>26.11.2019</a:t>
            </a:fld>
            <a:endParaRPr lang="de-DE" dirty="0"/>
          </a:p>
        </p:txBody>
      </p:sp>
      <p:sp>
        <p:nvSpPr>
          <p:cNvPr id="25" name="Fußzeilenplatzhalter 24"/>
          <p:cNvSpPr>
            <a:spLocks noGrp="1"/>
          </p:cNvSpPr>
          <p:nvPr>
            <p:ph type="ftr" sz="quarter" idx="18"/>
          </p:nvPr>
        </p:nvSpPr>
        <p:spPr/>
        <p:txBody>
          <a:bodyPr/>
          <a:lstStyle/>
          <a:p>
            <a:r>
              <a:rPr lang="de-DE"/>
              <a:t>Präsentationstitel (Kopf- und Fusszeile)</a:t>
            </a:r>
            <a:endParaRPr lang="de-DE" dirty="0"/>
          </a:p>
        </p:txBody>
      </p:sp>
      <p:sp>
        <p:nvSpPr>
          <p:cNvPr id="26" name="Foliennummernplatzhalter 25"/>
          <p:cNvSpPr>
            <a:spLocks noGrp="1"/>
          </p:cNvSpPr>
          <p:nvPr>
            <p:ph type="sldNum" sz="quarter" idx="19"/>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117406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Text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Folientitel anklicken und Text eingeben</a:t>
            </a:r>
            <a:endParaRPr lang="en-US" dirty="0"/>
          </a:p>
        </p:txBody>
      </p:sp>
      <p:sp>
        <p:nvSpPr>
          <p:cNvPr id="11" name="Bildplatzhalter 9"/>
          <p:cNvSpPr>
            <a:spLocks noGrp="1"/>
          </p:cNvSpPr>
          <p:nvPr>
            <p:ph type="pic" sz="quarter" idx="14" hasCustomPrompt="1"/>
          </p:nvPr>
        </p:nvSpPr>
        <p:spPr>
          <a:xfrm>
            <a:off x="4751388" y="4840002"/>
            <a:ext cx="2988965" cy="216024"/>
          </a:xfrm>
        </p:spPr>
        <p:txBody>
          <a:bodyPr anchor="ctr">
            <a:normAutofit/>
          </a:bodyPr>
          <a:lstStyle>
            <a:lvl1pPr algn="ctr">
              <a:defRPr sz="800" cap="all" baseline="0">
                <a:solidFill>
                  <a:schemeClr val="bg2"/>
                </a:solidFill>
                <a:latin typeface="+mj-lt"/>
              </a:defRPr>
            </a:lvl1pPr>
          </a:lstStyle>
          <a:p>
            <a:r>
              <a:rPr lang="de-DE" dirty="0"/>
              <a:t>Partnerlogos</a:t>
            </a:r>
          </a:p>
        </p:txBody>
      </p:sp>
      <p:sp>
        <p:nvSpPr>
          <p:cNvPr id="17" name="Textplatzhalter 7"/>
          <p:cNvSpPr>
            <a:spLocks noGrp="1"/>
          </p:cNvSpPr>
          <p:nvPr>
            <p:ph type="body" sz="quarter" idx="13" hasCustomPrompt="1"/>
          </p:nvPr>
        </p:nvSpPr>
        <p:spPr>
          <a:xfrm>
            <a:off x="395288" y="339502"/>
            <a:ext cx="7885123" cy="252412"/>
          </a:xfrm>
        </p:spPr>
        <p:txBody>
          <a:bodyPr>
            <a:noAutofit/>
          </a:bodyPr>
          <a:lstStyle>
            <a:lvl1pPr>
              <a:lnSpc>
                <a:spcPts val="1800"/>
              </a:lnSpc>
              <a:defRPr sz="1800" b="0" cap="all" spc="40" baseline="0">
                <a:solidFill>
                  <a:schemeClr val="bg1"/>
                </a:solidFill>
                <a:latin typeface="+mj-lt"/>
              </a:defRPr>
            </a:lvl1pPr>
            <a:lvl2pPr>
              <a:lnSpc>
                <a:spcPts val="1800"/>
              </a:lnSpc>
              <a:defRPr sz="1800">
                <a:solidFill>
                  <a:schemeClr val="bg1"/>
                </a:solidFill>
                <a:latin typeface="+mj-lt"/>
              </a:defRPr>
            </a:lvl2pPr>
            <a:lvl3pPr>
              <a:lnSpc>
                <a:spcPts val="1800"/>
              </a:lnSpc>
              <a:defRPr sz="1800">
                <a:solidFill>
                  <a:schemeClr val="bg1"/>
                </a:solidFill>
                <a:latin typeface="+mj-lt"/>
              </a:defRPr>
            </a:lvl3pPr>
            <a:lvl4pPr>
              <a:lnSpc>
                <a:spcPts val="1800"/>
              </a:lnSpc>
              <a:defRPr sz="1800">
                <a:solidFill>
                  <a:schemeClr val="bg1"/>
                </a:solidFill>
                <a:latin typeface="+mj-lt"/>
              </a:defRPr>
            </a:lvl4pPr>
            <a:lvl5pPr>
              <a:lnSpc>
                <a:spcPts val="1800"/>
              </a:lnSpc>
              <a:defRPr sz="1800">
                <a:solidFill>
                  <a:schemeClr val="bg1"/>
                </a:solidFill>
                <a:latin typeface="+mj-lt"/>
              </a:defRPr>
            </a:lvl5pPr>
          </a:lstStyle>
          <a:p>
            <a:pPr lvl="0"/>
            <a:r>
              <a:rPr lang="de-DE" dirty="0"/>
              <a:t>Untertitel (Optional)</a:t>
            </a:r>
          </a:p>
        </p:txBody>
      </p:sp>
      <p:sp>
        <p:nvSpPr>
          <p:cNvPr id="4" name="Bildplatzhalter 3"/>
          <p:cNvSpPr>
            <a:spLocks noGrp="1"/>
          </p:cNvSpPr>
          <p:nvPr>
            <p:ph type="pic" sz="quarter" idx="15"/>
          </p:nvPr>
        </p:nvSpPr>
        <p:spPr>
          <a:xfrm>
            <a:off x="395287" y="1058863"/>
            <a:ext cx="3997325" cy="3349625"/>
          </a:xfrm>
          <a:solidFill>
            <a:schemeClr val="bg2"/>
          </a:solidFill>
        </p:spPr>
        <p:txBody>
          <a:bodyPr/>
          <a:lstStyle>
            <a:lvl1pPr>
              <a:defRPr>
                <a:solidFill>
                  <a:schemeClr val="bg1">
                    <a:lumMod val="50000"/>
                  </a:schemeClr>
                </a:solidFill>
              </a:defRPr>
            </a:lvl1pPr>
          </a:lstStyle>
          <a:p>
            <a:r>
              <a:rPr lang="de-DE"/>
              <a:t>Bild durch Klicken auf Symbol hinzufügen</a:t>
            </a:r>
          </a:p>
        </p:txBody>
      </p:sp>
      <p:sp>
        <p:nvSpPr>
          <p:cNvPr id="6" name="Textplatzhalter 5"/>
          <p:cNvSpPr>
            <a:spLocks noGrp="1"/>
          </p:cNvSpPr>
          <p:nvPr>
            <p:ph type="body" sz="quarter" idx="16"/>
          </p:nvPr>
        </p:nvSpPr>
        <p:spPr>
          <a:xfrm>
            <a:off x="4751388" y="1058863"/>
            <a:ext cx="3997325" cy="33496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7"/>
          </p:nvPr>
        </p:nvSpPr>
        <p:spPr/>
        <p:txBody>
          <a:bodyPr/>
          <a:lstStyle/>
          <a:p>
            <a:fld id="{CBBEA2A9-3E2A-4682-A150-1BE279251B1B}" type="datetime1">
              <a:rPr lang="de-DE" smtClean="0"/>
              <a:t>26.11.2019</a:t>
            </a:fld>
            <a:endParaRPr lang="de-DE" dirty="0"/>
          </a:p>
        </p:txBody>
      </p:sp>
      <p:sp>
        <p:nvSpPr>
          <p:cNvPr id="12" name="Fußzeilenplatzhalter 11"/>
          <p:cNvSpPr>
            <a:spLocks noGrp="1"/>
          </p:cNvSpPr>
          <p:nvPr>
            <p:ph type="ftr" sz="quarter" idx="18"/>
          </p:nvPr>
        </p:nvSpPr>
        <p:spPr/>
        <p:txBody>
          <a:bodyPr/>
          <a:lstStyle/>
          <a:p>
            <a:r>
              <a:rPr lang="de-DE"/>
              <a:t>Präsentationstitel (Kopf- und Fusszeile)</a:t>
            </a:r>
            <a:endParaRPr lang="de-DE" dirty="0"/>
          </a:p>
        </p:txBody>
      </p:sp>
      <p:sp>
        <p:nvSpPr>
          <p:cNvPr id="13" name="Foliennummernplatzhalter 12"/>
          <p:cNvSpPr>
            <a:spLocks noGrp="1"/>
          </p:cNvSpPr>
          <p:nvPr>
            <p:ph type="sldNum" sz="quarter" idx="19"/>
          </p:nvPr>
        </p:nvSpPr>
        <p:spPr/>
        <p:txBody>
          <a:bodyPr/>
          <a:lstStyle/>
          <a:p>
            <a:fld id="{590A4D1B-6A2E-4D8C-9B84-389768089F16}" type="slidenum">
              <a:rPr lang="de-DE" smtClean="0"/>
              <a:pPr/>
              <a:t>‹Nr.›</a:t>
            </a:fld>
            <a:endParaRPr lang="de-DE" dirty="0"/>
          </a:p>
        </p:txBody>
      </p:sp>
    </p:spTree>
    <p:extLst>
      <p:ext uri="{BB962C8B-B14F-4D97-AF65-F5344CB8AC3E}">
        <p14:creationId xmlns:p14="http://schemas.microsoft.com/office/powerpoint/2010/main" val="3307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000" y="-36000"/>
            <a:ext cx="9216318" cy="5220731"/>
          </a:xfrm>
          <a:prstGeom prst="rect">
            <a:avLst/>
          </a:prstGeom>
        </p:spPr>
      </p:pic>
      <p:sp>
        <p:nvSpPr>
          <p:cNvPr id="2" name="Title Placeholder 1"/>
          <p:cNvSpPr>
            <a:spLocks noGrp="1"/>
          </p:cNvSpPr>
          <p:nvPr>
            <p:ph type="title"/>
          </p:nvPr>
        </p:nvSpPr>
        <p:spPr>
          <a:xfrm>
            <a:off x="392286" y="100881"/>
            <a:ext cx="7888126" cy="238621"/>
          </a:xfrm>
          <a:prstGeom prst="rect">
            <a:avLst/>
          </a:prstGeom>
        </p:spPr>
        <p:txBody>
          <a:bodyPr vert="horz" lIns="0" tIns="0" rIns="0" bIns="0" rtlCol="0" anchor="t">
            <a:noAutofit/>
          </a:bodyPr>
          <a:lstStyle/>
          <a:p>
            <a:r>
              <a:rPr lang="de-DE" dirty="0"/>
              <a:t>Folientitel anklicken und Text eingeben</a:t>
            </a:r>
            <a:endParaRPr lang="en-US" dirty="0"/>
          </a:p>
        </p:txBody>
      </p:sp>
      <p:sp>
        <p:nvSpPr>
          <p:cNvPr id="3" name="Text Placeholder 2"/>
          <p:cNvSpPr>
            <a:spLocks noGrp="1"/>
          </p:cNvSpPr>
          <p:nvPr>
            <p:ph type="body" idx="1"/>
          </p:nvPr>
        </p:nvSpPr>
        <p:spPr>
          <a:xfrm>
            <a:off x="395287" y="1058865"/>
            <a:ext cx="8353425" cy="3349624"/>
          </a:xfrm>
          <a:prstGeom prst="rect">
            <a:avLst/>
          </a:prstGeom>
        </p:spPr>
        <p:txBody>
          <a:bodyPr vert="horz" lIns="0" tIns="0" rIns="0" bIns="0" rtlCol="0">
            <a:noAutofit/>
          </a:bodyPr>
          <a:lstStyle/>
          <a:p>
            <a:pPr lvl="0"/>
            <a:r>
              <a:rPr lang="de-DE" dirty="0"/>
              <a:t>Klicken und Text eingeben (sechs Einzugsebenen)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4" name="Date Placeholder 3"/>
          <p:cNvSpPr>
            <a:spLocks noGrp="1"/>
          </p:cNvSpPr>
          <p:nvPr>
            <p:ph type="dt" sz="half" idx="2"/>
          </p:nvPr>
        </p:nvSpPr>
        <p:spPr>
          <a:xfrm>
            <a:off x="3103143" y="4840002"/>
            <a:ext cx="674438" cy="180020"/>
          </a:xfrm>
          <a:prstGeom prst="rect">
            <a:avLst/>
          </a:prstGeom>
        </p:spPr>
        <p:txBody>
          <a:bodyPr vert="horz" wrap="none" lIns="0" tIns="0" rIns="0" bIns="43200" rtlCol="0" anchor="b" anchorCtr="0"/>
          <a:lstStyle>
            <a:lvl1pPr algn="r">
              <a:defRPr sz="800" kern="800" cap="all" spc="10" baseline="0">
                <a:solidFill>
                  <a:schemeClr val="tx2"/>
                </a:solidFill>
                <a:latin typeface="+mj-lt"/>
              </a:defRPr>
            </a:lvl1pPr>
          </a:lstStyle>
          <a:p>
            <a:fld id="{DC17586A-B1D3-4962-B236-DF2B4A016AE3}" type="datetime1">
              <a:rPr lang="de-DE" smtClean="0"/>
              <a:t>26.11.2019</a:t>
            </a:fld>
            <a:endParaRPr lang="de-DE" dirty="0"/>
          </a:p>
        </p:txBody>
      </p:sp>
      <p:sp>
        <p:nvSpPr>
          <p:cNvPr id="5" name="Footer Placeholder 4"/>
          <p:cNvSpPr>
            <a:spLocks noGrp="1"/>
          </p:cNvSpPr>
          <p:nvPr>
            <p:ph type="ftr" sz="quarter" idx="3"/>
          </p:nvPr>
        </p:nvSpPr>
        <p:spPr>
          <a:xfrm>
            <a:off x="396847" y="4840002"/>
            <a:ext cx="2559040" cy="180020"/>
          </a:xfrm>
          <a:prstGeom prst="rect">
            <a:avLst/>
          </a:prstGeom>
        </p:spPr>
        <p:txBody>
          <a:bodyPr vert="horz" wrap="none" lIns="0" tIns="0" rIns="0" bIns="43200" rtlCol="0" anchor="b" anchorCtr="0"/>
          <a:lstStyle>
            <a:lvl1pPr algn="l">
              <a:defRPr sz="800" kern="800" cap="all" spc="10" baseline="0">
                <a:solidFill>
                  <a:schemeClr val="tx2"/>
                </a:solidFill>
                <a:latin typeface="+mj-lt"/>
              </a:defRPr>
            </a:lvl1pPr>
          </a:lstStyle>
          <a:p>
            <a:r>
              <a:rPr lang="de-DE" dirty="0"/>
              <a:t>Präsentationstitel (Kopf- und </a:t>
            </a:r>
            <a:r>
              <a:rPr lang="de-DE" dirty="0" err="1"/>
              <a:t>Fusszeile</a:t>
            </a:r>
            <a:r>
              <a:rPr lang="de-DE" dirty="0"/>
              <a:t>)</a:t>
            </a:r>
          </a:p>
        </p:txBody>
      </p:sp>
      <p:sp>
        <p:nvSpPr>
          <p:cNvPr id="6" name="Slide Number Placeholder 5"/>
          <p:cNvSpPr>
            <a:spLocks noGrp="1"/>
          </p:cNvSpPr>
          <p:nvPr>
            <p:ph type="sldNum" sz="quarter" idx="4"/>
          </p:nvPr>
        </p:nvSpPr>
        <p:spPr>
          <a:xfrm>
            <a:off x="4148430" y="4840002"/>
            <a:ext cx="243673" cy="180020"/>
          </a:xfrm>
          <a:prstGeom prst="rect">
            <a:avLst/>
          </a:prstGeom>
        </p:spPr>
        <p:txBody>
          <a:bodyPr vert="horz" wrap="none" lIns="0" tIns="0" rIns="0" bIns="43200" rtlCol="0" anchor="b" anchorCtr="0"/>
          <a:lstStyle>
            <a:lvl1pPr algn="r">
              <a:defRPr sz="800" kern="800" cap="all" spc="10" baseline="0">
                <a:solidFill>
                  <a:schemeClr val="tx2"/>
                </a:solidFill>
                <a:latin typeface="+mj-lt"/>
              </a:defRPr>
            </a:lvl1pPr>
          </a:lstStyle>
          <a:p>
            <a:fld id="{590A4D1B-6A2E-4D8C-9B84-389768089F16}" type="slidenum">
              <a:rPr lang="de-DE" smtClean="0"/>
              <a:pPr/>
              <a:t>‹Nr.›</a:t>
            </a:fld>
            <a:endParaRPr lang="de-DE" dirty="0"/>
          </a:p>
        </p:txBody>
      </p:sp>
      <p:cxnSp>
        <p:nvCxnSpPr>
          <p:cNvPr id="9" name="Gerader Verbinder 8"/>
          <p:cNvCxnSpPr/>
          <p:nvPr/>
        </p:nvCxnSpPr>
        <p:spPr>
          <a:xfrm>
            <a:off x="395288" y="-21602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4392613" y="-21602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4751785" y="-21602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8748713" y="-21602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95288" y="518400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4392613" y="518400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4751785" y="518400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8748713" y="5184000"/>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cxnSpLocks/>
          </p:cNvCxnSpPr>
          <p:nvPr/>
        </p:nvCxnSpPr>
        <p:spPr>
          <a:xfrm rot="5400000">
            <a:off x="-126010" y="968853"/>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p:nvCxnSpPr>
        <p:spPr>
          <a:xfrm rot="5400000">
            <a:off x="-126010" y="4318478"/>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p:nvCxnSpPr>
        <p:spPr>
          <a:xfrm rot="5400000">
            <a:off x="-126010" y="4866165"/>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cxnSpLocks/>
          </p:cNvCxnSpPr>
          <p:nvPr/>
        </p:nvCxnSpPr>
        <p:spPr>
          <a:xfrm rot="5400000">
            <a:off x="9288000" y="968853"/>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cxnSpLocks/>
          </p:cNvCxnSpPr>
          <p:nvPr/>
        </p:nvCxnSpPr>
        <p:spPr>
          <a:xfrm rot="5400000">
            <a:off x="9288000" y="4318478"/>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cxnSpLocks/>
          </p:cNvCxnSpPr>
          <p:nvPr/>
        </p:nvCxnSpPr>
        <p:spPr>
          <a:xfrm rot="5400000">
            <a:off x="9288000" y="4866165"/>
            <a:ext cx="0" cy="1800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3924837" y="4840002"/>
            <a:ext cx="301771" cy="180020"/>
          </a:xfrm>
          <a:prstGeom prst="rect">
            <a:avLst/>
          </a:prstGeom>
          <a:noFill/>
        </p:spPr>
        <p:txBody>
          <a:bodyPr wrap="none" lIns="0" tIns="0" rIns="0" bIns="43200" rtlCol="0" anchor="b" anchorCtr="0">
            <a:noAutofit/>
          </a:bodyPr>
          <a:lstStyle/>
          <a:p>
            <a:pPr algn="l"/>
            <a:r>
              <a:rPr lang="de-DE" sz="800" cap="all" spc="10" baseline="0" dirty="0">
                <a:solidFill>
                  <a:schemeClr val="tx2"/>
                </a:solidFill>
                <a:latin typeface="+mj-lt"/>
              </a:rPr>
              <a:t>Seite</a:t>
            </a:r>
          </a:p>
        </p:txBody>
      </p:sp>
    </p:spTree>
    <p:extLst>
      <p:ext uri="{BB962C8B-B14F-4D97-AF65-F5344CB8AC3E}">
        <p14:creationId xmlns:p14="http://schemas.microsoft.com/office/powerpoint/2010/main" val="370166552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8" r:id="rId3"/>
    <p:sldLayoutId id="2147483663" r:id="rId4"/>
    <p:sldLayoutId id="2147483682" r:id="rId5"/>
    <p:sldLayoutId id="2147483683" r:id="rId6"/>
    <p:sldLayoutId id="2147483662" r:id="rId7"/>
    <p:sldLayoutId id="2147483664" r:id="rId8"/>
    <p:sldLayoutId id="2147483673" r:id="rId9"/>
    <p:sldLayoutId id="2147483676" r:id="rId10"/>
    <p:sldLayoutId id="2147483684" r:id="rId11"/>
    <p:sldLayoutId id="2147483685" r:id="rId12"/>
    <p:sldLayoutId id="2147483674" r:id="rId13"/>
    <p:sldLayoutId id="2147483677" r:id="rId14"/>
    <p:sldLayoutId id="2147483678" r:id="rId15"/>
    <p:sldLayoutId id="2147483689" r:id="rId16"/>
    <p:sldLayoutId id="2147483686" r:id="rId17"/>
    <p:sldLayoutId id="2147483687" r:id="rId18"/>
    <p:sldLayoutId id="2147483679" r:id="rId19"/>
    <p:sldLayoutId id="2147483680" r:id="rId20"/>
    <p:sldLayoutId id="2147483666" r:id="rId21"/>
    <p:sldLayoutId id="2147483667" r:id="rId22"/>
    <p:sldLayoutId id="2147483681" r:id="rId23"/>
    <p:sldLayoutId id="2147483690" r:id="rId24"/>
  </p:sldLayoutIdLst>
  <p:hf hdr="0" ftr="0"/>
  <p:txStyles>
    <p:titleStyle>
      <a:lvl1pPr algn="l" defTabSz="685800" rtl="0" eaLnBrk="1" latinLnBrk="0" hangingPunct="1">
        <a:lnSpc>
          <a:spcPts val="1800"/>
        </a:lnSpc>
        <a:spcBef>
          <a:spcPct val="0"/>
        </a:spcBef>
        <a:buNone/>
        <a:defRPr sz="1800" b="1" kern="800" cap="all" spc="40" baseline="0">
          <a:solidFill>
            <a:schemeClr val="bg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p:bodyStyle>
    <p:otherStyle>
      <a:defPPr>
        <a:defRPr lang="de-DE"/>
      </a:defPPr>
      <a:lvl1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1pPr>
      <a:lvl2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2pPr>
      <a:lvl3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7" userDrawn="1">
          <p15:clr>
            <a:srgbClr val="F26B43"/>
          </p15:clr>
        </p15:guide>
        <p15:guide id="2" pos="5511" userDrawn="1">
          <p15:clr>
            <a:srgbClr val="F26B43"/>
          </p15:clr>
        </p15:guide>
        <p15:guide id="3" pos="249" userDrawn="1">
          <p15:clr>
            <a:srgbClr val="F26B43"/>
          </p15:clr>
        </p15:guide>
        <p15:guide id="4" orient="horz" pos="2777" userDrawn="1">
          <p15:clr>
            <a:srgbClr val="F26B43"/>
          </p15:clr>
        </p15:guide>
        <p15:guide id="5" orient="horz" pos="3122" userDrawn="1">
          <p15:clr>
            <a:srgbClr val="F26B43"/>
          </p15:clr>
        </p15:guide>
        <p15:guide id="6" pos="2767" userDrawn="1">
          <p15:clr>
            <a:srgbClr val="F26B43"/>
          </p15:clr>
        </p15:guide>
        <p15:guide id="7" pos="2993" userDrawn="1">
          <p15:clr>
            <a:srgbClr val="F26B43"/>
          </p15:clr>
        </p15:guide>
        <p15:guide id="8" pos="5760" userDrawn="1">
          <p15:clr>
            <a:srgbClr val="F26B43"/>
          </p15:clr>
        </p15:guide>
        <p15:guide id="9" userDrawn="1">
          <p15:clr>
            <a:srgbClr val="F26B43"/>
          </p15:clr>
        </p15:guide>
        <p15:guide id="10" orient="horz" pos="3240" userDrawn="1">
          <p15:clr>
            <a:srgbClr val="F26B43"/>
          </p15:clr>
        </p15:guide>
        <p15:guide id="11"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hyperlink" Target="http://delfdalf.fr/exemple-sujet-delf-prim-a2.html" TargetMode="Externa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365"/>
            <a:ext cx="9144000" cy="3778135"/>
          </a:xfrm>
          <a:prstGeom prst="rect">
            <a:avLst/>
          </a:prstGeom>
        </p:spPr>
      </p:pic>
      <p:sp>
        <p:nvSpPr>
          <p:cNvPr id="2" name="Titel 1"/>
          <p:cNvSpPr>
            <a:spLocks noGrp="1"/>
          </p:cNvSpPr>
          <p:nvPr>
            <p:ph type="ctrTitle"/>
          </p:nvPr>
        </p:nvSpPr>
        <p:spPr/>
        <p:txBody>
          <a:bodyPr/>
          <a:lstStyle/>
          <a:p>
            <a:r>
              <a:rPr lang="fr-BE" dirty="0" err="1"/>
              <a:t>Testing</a:t>
            </a:r>
            <a:r>
              <a:rPr lang="fr-BE" dirty="0"/>
              <a:t> de maitrise du français</a:t>
            </a:r>
            <a:endParaRPr lang="de-DE" dirty="0"/>
          </a:p>
        </p:txBody>
      </p:sp>
      <p:sp>
        <p:nvSpPr>
          <p:cNvPr id="3" name="Untertitel 2"/>
          <p:cNvSpPr>
            <a:spLocks noGrp="1"/>
          </p:cNvSpPr>
          <p:nvPr>
            <p:ph type="subTitle" idx="1"/>
          </p:nvPr>
        </p:nvSpPr>
        <p:spPr/>
        <p:txBody>
          <a:bodyPr/>
          <a:lstStyle/>
          <a:p>
            <a:r>
              <a:rPr lang="fr-BE" dirty="0"/>
              <a:t>Année scolaire 2018-2019</a:t>
            </a:r>
            <a:endParaRPr lang="de-DE" dirty="0"/>
          </a:p>
        </p:txBody>
      </p:sp>
      <p:sp>
        <p:nvSpPr>
          <p:cNvPr id="9" name="Textplatzhalter 8"/>
          <p:cNvSpPr>
            <a:spLocks noGrp="1"/>
          </p:cNvSpPr>
          <p:nvPr>
            <p:ph type="body" sz="quarter" idx="10"/>
          </p:nvPr>
        </p:nvSpPr>
        <p:spPr/>
        <p:txBody>
          <a:bodyPr/>
          <a:lstStyle/>
          <a:p>
            <a:r>
              <a:rPr lang="de-DE" dirty="0"/>
              <a:t>Thomas Vidal/Corina </a:t>
            </a:r>
            <a:r>
              <a:rPr lang="de-DE" dirty="0" err="1"/>
              <a:t>Senster</a:t>
            </a:r>
            <a:r>
              <a:rPr lang="de-DE" dirty="0"/>
              <a:t>/</a:t>
            </a:r>
            <a:r>
              <a:rPr lang="de-DE" dirty="0" err="1"/>
              <a:t>Anne-SopHie</a:t>
            </a:r>
            <a:r>
              <a:rPr lang="de-DE" dirty="0"/>
              <a:t> WILLEMS|</a:t>
            </a:r>
          </a:p>
        </p:txBody>
      </p:sp>
    </p:spTree>
    <p:extLst>
      <p:ext uri="{BB962C8B-B14F-4D97-AF65-F5344CB8AC3E}">
        <p14:creationId xmlns:p14="http://schemas.microsoft.com/office/powerpoint/2010/main" val="300118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91AC3C05-92F6-4260-AEE3-DE4DFCFB0A5D}"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10</a:t>
            </a:fld>
            <a:endParaRPr lang="de-DE" dirty="0"/>
          </a:p>
        </p:txBody>
      </p:sp>
      <p:sp>
        <p:nvSpPr>
          <p:cNvPr id="9" name="Inhaltsplatzhalter 4"/>
          <p:cNvSpPr txBox="1">
            <a:spLocks/>
          </p:cNvSpPr>
          <p:nvPr/>
        </p:nvSpPr>
        <p:spPr>
          <a:xfrm>
            <a:off x="547687" y="704088"/>
            <a:ext cx="8353425" cy="38568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r>
              <a:rPr lang="fr-BE" dirty="0"/>
              <a:t>Taux global de réussite des élèves présents à toutes les épreuves pour </a:t>
            </a:r>
          </a:p>
          <a:p>
            <a:r>
              <a:rPr lang="fr-BE" dirty="0"/>
              <a:t>le DELF PRIM A2:</a:t>
            </a:r>
          </a:p>
          <a:p>
            <a:endParaRPr lang="fr-BE" dirty="0"/>
          </a:p>
          <a:p>
            <a:pPr marL="285750" indent="-285750">
              <a:buFont typeface="Wingdings" panose="05000000000000000000" pitchFamily="2" charset="2"/>
              <a:buChar char="ü"/>
            </a:pPr>
            <a:r>
              <a:rPr lang="fr-BE" sz="1200" dirty="0"/>
              <a:t>634 élèves inscrits en sixième année</a:t>
            </a:r>
          </a:p>
          <a:p>
            <a:pPr marL="285750" indent="-285750">
              <a:buFont typeface="Wingdings" panose="05000000000000000000" pitchFamily="2" charset="2"/>
              <a:buChar char="ü"/>
            </a:pPr>
            <a:r>
              <a:rPr lang="fr-BE" sz="1200" dirty="0"/>
              <a:t>617 élèves inscrits pour le DELF</a:t>
            </a:r>
          </a:p>
          <a:p>
            <a:pPr marL="285750" indent="-285750">
              <a:buFont typeface="Wingdings" panose="05000000000000000000" pitchFamily="2" charset="2"/>
              <a:buChar char="ü"/>
            </a:pPr>
            <a:r>
              <a:rPr lang="fr-BE" sz="1200" dirty="0"/>
              <a:t>606 (95,58 %) élèves présents et 11 absents</a:t>
            </a:r>
          </a:p>
          <a:p>
            <a:pPr marL="285750" indent="-285750">
              <a:buFont typeface="Wingdings" panose="05000000000000000000" pitchFamily="2" charset="2"/>
              <a:buChar char="ü"/>
            </a:pPr>
            <a:r>
              <a:rPr lang="fr-BE" sz="1200" dirty="0"/>
              <a:t>587 élèves (92,59 %) ayant passé la totalité des épreuves</a:t>
            </a:r>
          </a:p>
          <a:p>
            <a:endParaRPr lang="de-DE" dirty="0"/>
          </a:p>
        </p:txBody>
      </p:sp>
      <p:pic>
        <p:nvPicPr>
          <p:cNvPr id="2" name="Grafik 1">
            <a:extLst>
              <a:ext uri="{FF2B5EF4-FFF2-40B4-BE49-F238E27FC236}">
                <a16:creationId xmlns:a16="http://schemas.microsoft.com/office/drawing/2014/main" id="{52C86198-5104-4249-9665-BDA59CA6555B}"/>
              </a:ext>
            </a:extLst>
          </p:cNvPr>
          <p:cNvPicPr>
            <a:picLocks noChangeAspect="1"/>
          </p:cNvPicPr>
          <p:nvPr/>
        </p:nvPicPr>
        <p:blipFill>
          <a:blip r:embed="rId2"/>
          <a:stretch>
            <a:fillRect/>
          </a:stretch>
        </p:blipFill>
        <p:spPr>
          <a:xfrm>
            <a:off x="4998136" y="1248931"/>
            <a:ext cx="3750576" cy="2645637"/>
          </a:xfrm>
          <a:prstGeom prst="rect">
            <a:avLst/>
          </a:prstGeom>
        </p:spPr>
      </p:pic>
    </p:spTree>
    <p:extLst>
      <p:ext uri="{BB962C8B-B14F-4D97-AF65-F5344CB8AC3E}">
        <p14:creationId xmlns:p14="http://schemas.microsoft.com/office/powerpoint/2010/main" val="369937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5DADBC63-E81B-4B3B-9E1F-F2A8DCAAA912}"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11</a:t>
            </a:fld>
            <a:endParaRPr lang="de-DE" dirty="0"/>
          </a:p>
        </p:txBody>
      </p:sp>
      <p:pic>
        <p:nvPicPr>
          <p:cNvPr id="3" name="Grafik 2">
            <a:extLst>
              <a:ext uri="{FF2B5EF4-FFF2-40B4-BE49-F238E27FC236}">
                <a16:creationId xmlns:a16="http://schemas.microsoft.com/office/drawing/2014/main" id="{26F4954D-D4AA-45BB-BD53-6F00D5249EE7}"/>
              </a:ext>
            </a:extLst>
          </p:cNvPr>
          <p:cNvPicPr>
            <a:picLocks noChangeAspect="1"/>
          </p:cNvPicPr>
          <p:nvPr/>
        </p:nvPicPr>
        <p:blipFill>
          <a:blip r:embed="rId2"/>
          <a:stretch>
            <a:fillRect/>
          </a:stretch>
        </p:blipFill>
        <p:spPr>
          <a:xfrm>
            <a:off x="1247917" y="1031803"/>
            <a:ext cx="6648165" cy="3079894"/>
          </a:xfrm>
          <a:prstGeom prst="rect">
            <a:avLst/>
          </a:prstGeom>
        </p:spPr>
      </p:pic>
    </p:spTree>
    <p:extLst>
      <p:ext uri="{BB962C8B-B14F-4D97-AF65-F5344CB8AC3E}">
        <p14:creationId xmlns:p14="http://schemas.microsoft.com/office/powerpoint/2010/main" val="364868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a:xfrm>
            <a:off x="395536" y="1195676"/>
            <a:ext cx="8053769" cy="319321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39F0E91C-B6B2-4382-A0B1-713717D8AFFE}"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12</a:t>
            </a:fld>
            <a:endParaRPr lang="de-DE" dirty="0"/>
          </a:p>
        </p:txBody>
      </p:sp>
      <p:sp>
        <p:nvSpPr>
          <p:cNvPr id="9" name="Inhaltsplatzhalter 4"/>
          <p:cNvSpPr txBox="1">
            <a:spLocks/>
          </p:cNvSpPr>
          <p:nvPr/>
        </p:nvSpPr>
        <p:spPr>
          <a:xfrm>
            <a:off x="547687" y="704088"/>
            <a:ext cx="8353425" cy="38568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r>
              <a:rPr lang="fr-BE" dirty="0"/>
              <a:t>Taux global de réussite pour le DELF SCOLAIRE B1 dans l’enseignement secondaire professionnel</a:t>
            </a:r>
            <a:r>
              <a:rPr lang="de-DE" dirty="0"/>
              <a:t> et </a:t>
            </a:r>
            <a:r>
              <a:rPr lang="de-DE" dirty="0" err="1"/>
              <a:t>technique</a:t>
            </a:r>
            <a:r>
              <a:rPr lang="de-DE" dirty="0"/>
              <a:t> </a:t>
            </a:r>
            <a:r>
              <a:rPr lang="fr-BE" dirty="0"/>
              <a:t>de qualification</a:t>
            </a:r>
          </a:p>
          <a:p>
            <a:pPr marL="285750" indent="-285750">
              <a:buFont typeface="Wingdings" panose="05000000000000000000" pitchFamily="2" charset="2"/>
              <a:buChar char="ü"/>
            </a:pPr>
            <a:endParaRPr lang="fr-BE" sz="1200" dirty="0"/>
          </a:p>
          <a:p>
            <a:pPr marL="285750" indent="-285750">
              <a:buFont typeface="Wingdings" panose="05000000000000000000" pitchFamily="2" charset="2"/>
              <a:buChar char="ü"/>
            </a:pPr>
            <a:r>
              <a:rPr lang="fr-BE" sz="1200" dirty="0"/>
              <a:t>238 élèves inscrits en sixième et septième année </a:t>
            </a:r>
          </a:p>
          <a:p>
            <a:r>
              <a:rPr lang="fr-BE" sz="1200" dirty="0"/>
              <a:t>       de l’enseignement professionnel et technique de</a:t>
            </a:r>
          </a:p>
          <a:p>
            <a:r>
              <a:rPr lang="fr-BE" sz="1200" dirty="0"/>
              <a:t>       qualification</a:t>
            </a:r>
          </a:p>
          <a:p>
            <a:pPr marL="285750" indent="-285750">
              <a:buFont typeface="Wingdings" panose="05000000000000000000" pitchFamily="2" charset="2"/>
              <a:buChar char="ü"/>
            </a:pPr>
            <a:r>
              <a:rPr lang="fr-BE" sz="1200" dirty="0"/>
              <a:t>238 élèves inscrits pour le DELF scolaire B1, </a:t>
            </a:r>
          </a:p>
          <a:p>
            <a:pPr marL="285750" indent="-285750">
              <a:buFont typeface="Wingdings" panose="05000000000000000000" pitchFamily="2" charset="2"/>
              <a:buChar char="ü"/>
            </a:pPr>
            <a:r>
              <a:rPr lang="fr-BE" sz="1200" dirty="0"/>
              <a:t>221 (92,86 %) élèves présents, 17 absents</a:t>
            </a:r>
          </a:p>
          <a:p>
            <a:pPr marL="285750" indent="-285750">
              <a:buFont typeface="Wingdings" panose="05000000000000000000" pitchFamily="2" charset="2"/>
              <a:buChar char="ü"/>
            </a:pPr>
            <a:r>
              <a:rPr lang="fr-BE" sz="1200" dirty="0"/>
              <a:t>190 élèves (79,83 %) ayant passé la totalité des</a:t>
            </a:r>
          </a:p>
          <a:p>
            <a:r>
              <a:rPr lang="fr-BE" sz="1200" dirty="0"/>
              <a:t>       épreuves</a:t>
            </a:r>
          </a:p>
          <a:p>
            <a:pPr marL="285750" indent="-285750">
              <a:buFont typeface="Wingdings" panose="05000000000000000000" pitchFamily="2" charset="2"/>
              <a:buChar char="ü"/>
            </a:pPr>
            <a:endParaRPr lang="fr-BE" sz="1200" dirty="0"/>
          </a:p>
          <a:p>
            <a:pPr marL="285750" indent="-285750">
              <a:buFont typeface="Wingdings" panose="05000000000000000000" pitchFamily="2" charset="2"/>
              <a:buChar char="ü"/>
            </a:pPr>
            <a:endParaRPr lang="fr-BE" sz="1200" dirty="0"/>
          </a:p>
          <a:p>
            <a:endParaRPr lang="de-DE" dirty="0"/>
          </a:p>
        </p:txBody>
      </p:sp>
      <p:pic>
        <p:nvPicPr>
          <p:cNvPr id="2" name="Grafik 1">
            <a:extLst>
              <a:ext uri="{FF2B5EF4-FFF2-40B4-BE49-F238E27FC236}">
                <a16:creationId xmlns:a16="http://schemas.microsoft.com/office/drawing/2014/main" id="{9767C602-EA9A-4622-8545-FF6CF718D648}"/>
              </a:ext>
            </a:extLst>
          </p:cNvPr>
          <p:cNvPicPr>
            <a:picLocks noChangeAspect="1"/>
          </p:cNvPicPr>
          <p:nvPr/>
        </p:nvPicPr>
        <p:blipFill>
          <a:blip r:embed="rId2"/>
          <a:stretch>
            <a:fillRect/>
          </a:stretch>
        </p:blipFill>
        <p:spPr>
          <a:xfrm>
            <a:off x="4739471" y="1327694"/>
            <a:ext cx="3935738" cy="2620130"/>
          </a:xfrm>
          <a:prstGeom prst="rect">
            <a:avLst/>
          </a:prstGeom>
        </p:spPr>
      </p:pic>
    </p:spTree>
    <p:extLst>
      <p:ext uri="{BB962C8B-B14F-4D97-AF65-F5344CB8AC3E}">
        <p14:creationId xmlns:p14="http://schemas.microsoft.com/office/powerpoint/2010/main" val="24770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B6C9398B-5C04-4F60-9228-8D8AC62C2D17}"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13</a:t>
            </a:fld>
            <a:endParaRPr lang="de-DE" dirty="0"/>
          </a:p>
        </p:txBody>
      </p:sp>
      <p:sp>
        <p:nvSpPr>
          <p:cNvPr id="9" name="Inhaltsplatzhalter 4"/>
          <p:cNvSpPr txBox="1">
            <a:spLocks/>
          </p:cNvSpPr>
          <p:nvPr/>
        </p:nvSpPr>
        <p:spPr>
          <a:xfrm>
            <a:off x="547687" y="905257"/>
            <a:ext cx="8353425" cy="3319272"/>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endParaRPr lang="fr-BE" dirty="0"/>
          </a:p>
          <a:p>
            <a:endParaRPr lang="de-DE" dirty="0"/>
          </a:p>
        </p:txBody>
      </p:sp>
      <p:pic>
        <p:nvPicPr>
          <p:cNvPr id="2" name="Grafik 1">
            <a:extLst>
              <a:ext uri="{FF2B5EF4-FFF2-40B4-BE49-F238E27FC236}">
                <a16:creationId xmlns:a16="http://schemas.microsoft.com/office/drawing/2014/main" id="{19F11124-AEBA-4125-9625-5CAAF7E7D51F}"/>
              </a:ext>
            </a:extLst>
          </p:cNvPr>
          <p:cNvPicPr>
            <a:picLocks noChangeAspect="1"/>
          </p:cNvPicPr>
          <p:nvPr/>
        </p:nvPicPr>
        <p:blipFill>
          <a:blip r:embed="rId2"/>
          <a:stretch>
            <a:fillRect/>
          </a:stretch>
        </p:blipFill>
        <p:spPr>
          <a:xfrm>
            <a:off x="1248152" y="996161"/>
            <a:ext cx="6647695" cy="3151178"/>
          </a:xfrm>
          <a:prstGeom prst="rect">
            <a:avLst/>
          </a:prstGeom>
        </p:spPr>
      </p:pic>
    </p:spTree>
    <p:extLst>
      <p:ext uri="{BB962C8B-B14F-4D97-AF65-F5344CB8AC3E}">
        <p14:creationId xmlns:p14="http://schemas.microsoft.com/office/powerpoint/2010/main" val="8836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150F05F0-5ED5-4FC3-84CC-016FB36DD5D0}"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14</a:t>
            </a:fld>
            <a:endParaRPr lang="de-DE" dirty="0"/>
          </a:p>
        </p:txBody>
      </p:sp>
      <p:sp>
        <p:nvSpPr>
          <p:cNvPr id="9" name="Inhaltsplatzhalter 4"/>
          <p:cNvSpPr txBox="1">
            <a:spLocks/>
          </p:cNvSpPr>
          <p:nvPr/>
        </p:nvSpPr>
        <p:spPr>
          <a:xfrm>
            <a:off x="547687" y="704088"/>
            <a:ext cx="8353425" cy="38568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r>
              <a:rPr lang="fr-BE" dirty="0"/>
              <a:t>Taux global de réussite des élèves présents à toutes les épreuves pour </a:t>
            </a:r>
          </a:p>
          <a:p>
            <a:r>
              <a:rPr lang="fr-BE" dirty="0"/>
              <a:t>le DELF scolaire B2 dans l’enseignement général et technique de transition</a:t>
            </a:r>
          </a:p>
          <a:p>
            <a:pPr marL="285750" indent="-285750">
              <a:buFont typeface="Wingdings" panose="05000000000000000000" pitchFamily="2" charset="2"/>
              <a:buChar char="ü"/>
            </a:pPr>
            <a:endParaRPr lang="fr-BE" sz="1200" dirty="0"/>
          </a:p>
          <a:p>
            <a:pPr marL="285750" indent="-285750">
              <a:buFont typeface="Wingdings" panose="05000000000000000000" pitchFamily="2" charset="2"/>
              <a:buChar char="ü"/>
            </a:pPr>
            <a:r>
              <a:rPr lang="fr-BE" sz="1200" dirty="0"/>
              <a:t>480 élèves inscrits en sixième année de l’enseignement</a:t>
            </a:r>
          </a:p>
          <a:p>
            <a:r>
              <a:rPr lang="fr-BE" sz="1200" dirty="0"/>
              <a:t>       général et technique de transition</a:t>
            </a:r>
          </a:p>
          <a:p>
            <a:pPr marL="285750" indent="-285750">
              <a:buFont typeface="Wingdings" panose="05000000000000000000" pitchFamily="2" charset="2"/>
              <a:buChar char="ü"/>
            </a:pPr>
            <a:r>
              <a:rPr lang="fr-BE" sz="1200" dirty="0"/>
              <a:t>480 élèves inscrits pour le DELF scolaire B2</a:t>
            </a:r>
          </a:p>
          <a:p>
            <a:pPr marL="285750" indent="-285750">
              <a:buFont typeface="Wingdings" panose="05000000000000000000" pitchFamily="2" charset="2"/>
              <a:buChar char="ü"/>
            </a:pPr>
            <a:r>
              <a:rPr lang="fr-BE" sz="1200" dirty="0"/>
              <a:t>463 (96,46 %) élèves présents, 17 absents</a:t>
            </a:r>
          </a:p>
          <a:p>
            <a:pPr marL="285750" indent="-285750">
              <a:buFont typeface="Wingdings" panose="05000000000000000000" pitchFamily="2" charset="2"/>
              <a:buChar char="ü"/>
            </a:pPr>
            <a:r>
              <a:rPr lang="fr-BE" sz="1200" dirty="0"/>
              <a:t>429 élèves (89,38 %) ayant passé la totalité des épreuves</a:t>
            </a:r>
          </a:p>
          <a:p>
            <a:pPr marL="285750" indent="-285750">
              <a:buFont typeface="Wingdings" panose="05000000000000000000" pitchFamily="2" charset="2"/>
              <a:buChar char="ü"/>
            </a:pPr>
            <a:endParaRPr lang="fr-BE" sz="1200" dirty="0"/>
          </a:p>
          <a:p>
            <a:endParaRPr lang="de-DE" dirty="0"/>
          </a:p>
        </p:txBody>
      </p:sp>
      <p:pic>
        <p:nvPicPr>
          <p:cNvPr id="2" name="Grafik 1">
            <a:extLst>
              <a:ext uri="{FF2B5EF4-FFF2-40B4-BE49-F238E27FC236}">
                <a16:creationId xmlns:a16="http://schemas.microsoft.com/office/drawing/2014/main" id="{F47BD874-F616-46BC-BCF2-037FE22740C0}"/>
              </a:ext>
            </a:extLst>
          </p:cNvPr>
          <p:cNvPicPr>
            <a:picLocks noChangeAspect="1"/>
          </p:cNvPicPr>
          <p:nvPr/>
        </p:nvPicPr>
        <p:blipFill>
          <a:blip r:embed="rId2"/>
          <a:stretch>
            <a:fillRect/>
          </a:stretch>
        </p:blipFill>
        <p:spPr>
          <a:xfrm>
            <a:off x="4940300" y="1380471"/>
            <a:ext cx="3656013" cy="2504034"/>
          </a:xfrm>
          <a:prstGeom prst="rect">
            <a:avLst/>
          </a:prstGeom>
        </p:spPr>
      </p:pic>
    </p:spTree>
    <p:extLst>
      <p:ext uri="{BB962C8B-B14F-4D97-AF65-F5344CB8AC3E}">
        <p14:creationId xmlns:p14="http://schemas.microsoft.com/office/powerpoint/2010/main" val="251605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CF847734-5D7E-44F2-BB8D-49CEA69A9A38}"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15</a:t>
            </a:fld>
            <a:endParaRPr lang="de-DE" dirty="0"/>
          </a:p>
        </p:txBody>
      </p:sp>
      <p:sp>
        <p:nvSpPr>
          <p:cNvPr id="9" name="Inhaltsplatzhalter 4"/>
          <p:cNvSpPr txBox="1">
            <a:spLocks/>
          </p:cNvSpPr>
          <p:nvPr/>
        </p:nvSpPr>
        <p:spPr>
          <a:xfrm>
            <a:off x="547687" y="905257"/>
            <a:ext cx="8353425" cy="3319272"/>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endParaRPr lang="fr-BE" dirty="0"/>
          </a:p>
          <a:p>
            <a:endParaRPr lang="de-DE" dirty="0"/>
          </a:p>
        </p:txBody>
      </p:sp>
      <p:pic>
        <p:nvPicPr>
          <p:cNvPr id="2" name="Grafik 1">
            <a:extLst>
              <a:ext uri="{FF2B5EF4-FFF2-40B4-BE49-F238E27FC236}">
                <a16:creationId xmlns:a16="http://schemas.microsoft.com/office/drawing/2014/main" id="{ED45FFBF-980C-48AB-A845-AC603591E932}"/>
              </a:ext>
            </a:extLst>
          </p:cNvPr>
          <p:cNvPicPr>
            <a:picLocks noChangeAspect="1"/>
          </p:cNvPicPr>
          <p:nvPr/>
        </p:nvPicPr>
        <p:blipFill>
          <a:blip r:embed="rId2"/>
          <a:stretch>
            <a:fillRect/>
          </a:stretch>
        </p:blipFill>
        <p:spPr>
          <a:xfrm>
            <a:off x="1248152" y="1053980"/>
            <a:ext cx="6647695" cy="3035539"/>
          </a:xfrm>
          <a:prstGeom prst="rect">
            <a:avLst/>
          </a:prstGeom>
        </p:spPr>
      </p:pic>
    </p:spTree>
    <p:extLst>
      <p:ext uri="{BB962C8B-B14F-4D97-AF65-F5344CB8AC3E}">
        <p14:creationId xmlns:p14="http://schemas.microsoft.com/office/powerpoint/2010/main" val="57574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A8DF7421-E551-4073-BC0D-9569E4B095EF}"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16</a:t>
            </a:fld>
            <a:endParaRPr lang="de-DE" dirty="0"/>
          </a:p>
        </p:txBody>
      </p:sp>
      <p:sp>
        <p:nvSpPr>
          <p:cNvPr id="9" name="Inhaltsplatzhalter 4"/>
          <p:cNvSpPr txBox="1">
            <a:spLocks/>
          </p:cNvSpPr>
          <p:nvPr/>
        </p:nvSpPr>
        <p:spPr>
          <a:xfrm>
            <a:off x="547687" y="704088"/>
            <a:ext cx="8353425" cy="38568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r>
              <a:rPr lang="fr-BE" dirty="0"/>
              <a:t>Taux global de réussite pour le DELF scolaire B1 et B2 dans la formation des classes moyennes</a:t>
            </a:r>
            <a:endParaRPr lang="de-DE" dirty="0"/>
          </a:p>
          <a:p>
            <a:endParaRPr lang="fr-BE" dirty="0"/>
          </a:p>
          <a:p>
            <a:pPr marL="285750" indent="-285750">
              <a:buFont typeface="Wingdings" panose="05000000000000000000" pitchFamily="2" charset="2"/>
              <a:buChar char="ü"/>
            </a:pPr>
            <a:endParaRPr lang="fr-BE" sz="1200" dirty="0"/>
          </a:p>
          <a:p>
            <a:pPr marL="285750" indent="-285750">
              <a:buFont typeface="Wingdings" panose="05000000000000000000" pitchFamily="2" charset="2"/>
              <a:buChar char="ü"/>
            </a:pPr>
            <a:r>
              <a:rPr lang="fr-BE" sz="1200" dirty="0"/>
              <a:t>135 élèves inscrits pour le DELF</a:t>
            </a:r>
          </a:p>
          <a:p>
            <a:pPr marL="285750" indent="-285750">
              <a:buFont typeface="Wingdings" panose="05000000000000000000" pitchFamily="2" charset="2"/>
              <a:buChar char="ü"/>
            </a:pPr>
            <a:r>
              <a:rPr lang="fr-BE" sz="1200" dirty="0"/>
              <a:t>59 (43,70 %) élèves présents et 76 absents</a:t>
            </a:r>
          </a:p>
          <a:p>
            <a:pPr marL="285750" indent="-285750">
              <a:buFont typeface="Wingdings" panose="05000000000000000000" pitchFamily="2" charset="2"/>
              <a:buChar char="ü"/>
            </a:pPr>
            <a:r>
              <a:rPr lang="fr-BE" sz="1200" dirty="0"/>
              <a:t>49 élèves présents pour le DELF scolaire B1</a:t>
            </a:r>
          </a:p>
          <a:p>
            <a:pPr marL="285750" indent="-285750">
              <a:buFont typeface="Wingdings" panose="05000000000000000000" pitchFamily="2" charset="2"/>
              <a:buChar char="ü"/>
            </a:pPr>
            <a:r>
              <a:rPr lang="fr-BE" sz="1200" dirty="0"/>
              <a:t>10 élèves présents pour le DELF scolaire B2</a:t>
            </a:r>
          </a:p>
          <a:p>
            <a:pPr marL="285750" indent="-285750">
              <a:buFont typeface="Wingdings" panose="05000000000000000000" pitchFamily="2" charset="2"/>
              <a:buChar char="ü"/>
            </a:pPr>
            <a:r>
              <a:rPr lang="fr-BE" sz="1200" dirty="0"/>
              <a:t>56 élèves (41,48 %) ayant passé la totalité des épreuves</a:t>
            </a:r>
          </a:p>
          <a:p>
            <a:pPr marL="285750" indent="-285750">
              <a:buFont typeface="Wingdings" panose="05000000000000000000" pitchFamily="2" charset="2"/>
              <a:buChar char="ü"/>
            </a:pPr>
            <a:endParaRPr lang="fr-BE" sz="1200" dirty="0"/>
          </a:p>
          <a:p>
            <a:endParaRPr lang="de-DE" dirty="0"/>
          </a:p>
        </p:txBody>
      </p:sp>
      <p:pic>
        <p:nvPicPr>
          <p:cNvPr id="2" name="Grafik 1">
            <a:extLst>
              <a:ext uri="{FF2B5EF4-FFF2-40B4-BE49-F238E27FC236}">
                <a16:creationId xmlns:a16="http://schemas.microsoft.com/office/drawing/2014/main" id="{081A88CA-8EB6-4002-9F5E-D9B7E367B985}"/>
              </a:ext>
            </a:extLst>
          </p:cNvPr>
          <p:cNvPicPr>
            <a:picLocks noChangeAspect="1"/>
          </p:cNvPicPr>
          <p:nvPr/>
        </p:nvPicPr>
        <p:blipFill>
          <a:blip r:embed="rId2"/>
          <a:stretch>
            <a:fillRect/>
          </a:stretch>
        </p:blipFill>
        <p:spPr>
          <a:xfrm>
            <a:off x="4876800" y="1116874"/>
            <a:ext cx="3817816" cy="2951573"/>
          </a:xfrm>
          <a:prstGeom prst="rect">
            <a:avLst/>
          </a:prstGeom>
        </p:spPr>
      </p:pic>
    </p:spTree>
    <p:extLst>
      <p:ext uri="{BB962C8B-B14F-4D97-AF65-F5344CB8AC3E}">
        <p14:creationId xmlns:p14="http://schemas.microsoft.com/office/powerpoint/2010/main" val="216580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346A10CC-17AD-4F5A-9293-7288B9145282}"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17</a:t>
            </a:fld>
            <a:endParaRPr lang="de-DE" dirty="0"/>
          </a:p>
        </p:txBody>
      </p:sp>
      <p:sp>
        <p:nvSpPr>
          <p:cNvPr id="9" name="Inhaltsplatzhalter 4"/>
          <p:cNvSpPr txBox="1">
            <a:spLocks/>
          </p:cNvSpPr>
          <p:nvPr/>
        </p:nvSpPr>
        <p:spPr>
          <a:xfrm>
            <a:off x="547687" y="905257"/>
            <a:ext cx="8353425" cy="3319272"/>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endParaRPr lang="fr-BE" dirty="0"/>
          </a:p>
          <a:p>
            <a:endParaRPr lang="de-DE" dirty="0"/>
          </a:p>
        </p:txBody>
      </p:sp>
      <p:pic>
        <p:nvPicPr>
          <p:cNvPr id="6" name="Grafik 5">
            <a:extLst>
              <a:ext uri="{FF2B5EF4-FFF2-40B4-BE49-F238E27FC236}">
                <a16:creationId xmlns:a16="http://schemas.microsoft.com/office/drawing/2014/main" id="{918EC8C7-4E1F-4F17-807F-2E54AB9C6772}"/>
              </a:ext>
            </a:extLst>
          </p:cNvPr>
          <p:cNvPicPr>
            <a:picLocks noChangeAspect="1"/>
          </p:cNvPicPr>
          <p:nvPr/>
        </p:nvPicPr>
        <p:blipFill>
          <a:blip r:embed="rId2"/>
          <a:stretch>
            <a:fillRect/>
          </a:stretch>
        </p:blipFill>
        <p:spPr>
          <a:xfrm>
            <a:off x="1248152" y="958121"/>
            <a:ext cx="6647695" cy="3227257"/>
          </a:xfrm>
          <a:prstGeom prst="rect">
            <a:avLst/>
          </a:prstGeom>
        </p:spPr>
      </p:pic>
    </p:spTree>
    <p:extLst>
      <p:ext uri="{BB962C8B-B14F-4D97-AF65-F5344CB8AC3E}">
        <p14:creationId xmlns:p14="http://schemas.microsoft.com/office/powerpoint/2010/main" val="99018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346A10CC-17AD-4F5A-9293-7288B9145282}"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18</a:t>
            </a:fld>
            <a:endParaRPr lang="de-DE" dirty="0"/>
          </a:p>
        </p:txBody>
      </p:sp>
      <p:sp>
        <p:nvSpPr>
          <p:cNvPr id="9" name="Inhaltsplatzhalter 4"/>
          <p:cNvSpPr txBox="1">
            <a:spLocks/>
          </p:cNvSpPr>
          <p:nvPr/>
        </p:nvSpPr>
        <p:spPr>
          <a:xfrm>
            <a:off x="547687" y="905257"/>
            <a:ext cx="8353425" cy="3319272"/>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endParaRPr lang="fr-BE" dirty="0"/>
          </a:p>
          <a:p>
            <a:endParaRPr lang="de-DE" dirty="0"/>
          </a:p>
        </p:txBody>
      </p:sp>
      <p:pic>
        <p:nvPicPr>
          <p:cNvPr id="2" name="Grafik 1">
            <a:extLst>
              <a:ext uri="{FF2B5EF4-FFF2-40B4-BE49-F238E27FC236}">
                <a16:creationId xmlns:a16="http://schemas.microsoft.com/office/drawing/2014/main" id="{CD11C3CE-CE2C-412C-8F6B-ADED438C60AD}"/>
              </a:ext>
            </a:extLst>
          </p:cNvPr>
          <p:cNvPicPr>
            <a:picLocks noChangeAspect="1"/>
          </p:cNvPicPr>
          <p:nvPr/>
        </p:nvPicPr>
        <p:blipFill>
          <a:blip r:embed="rId2"/>
          <a:stretch>
            <a:fillRect/>
          </a:stretch>
        </p:blipFill>
        <p:spPr>
          <a:xfrm>
            <a:off x="1248152" y="920082"/>
            <a:ext cx="6647695" cy="3303336"/>
          </a:xfrm>
          <a:prstGeom prst="rect">
            <a:avLst/>
          </a:prstGeom>
        </p:spPr>
      </p:pic>
    </p:spTree>
    <p:extLst>
      <p:ext uri="{BB962C8B-B14F-4D97-AF65-F5344CB8AC3E}">
        <p14:creationId xmlns:p14="http://schemas.microsoft.com/office/powerpoint/2010/main" val="139766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Les moyennes</a:t>
            </a:r>
            <a:endParaRPr lang="de-DE" dirty="0"/>
          </a:p>
        </p:txBody>
      </p:sp>
      <p:sp>
        <p:nvSpPr>
          <p:cNvPr id="4" name="Textplatzhalter 3"/>
          <p:cNvSpPr>
            <a:spLocks noGrp="1"/>
          </p:cNvSpPr>
          <p:nvPr>
            <p:ph type="body" sz="quarter" idx="10"/>
          </p:nvPr>
        </p:nvSpPr>
        <p:spPr/>
        <p:txBody>
          <a:bodyPr/>
          <a:lstStyle/>
          <a:p>
            <a:r>
              <a:rPr lang="fr-BE" dirty="0"/>
              <a:t>3</a:t>
            </a:r>
            <a:endParaRPr lang="de-DE" dirty="0"/>
          </a:p>
        </p:txBody>
      </p:sp>
    </p:spTree>
    <p:extLst>
      <p:ext uri="{BB962C8B-B14F-4D97-AF65-F5344CB8AC3E}">
        <p14:creationId xmlns:p14="http://schemas.microsoft.com/office/powerpoint/2010/main" val="368800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Agenda</a:t>
            </a:r>
            <a:endParaRPr lang="de-DE" dirty="0"/>
          </a:p>
        </p:txBody>
      </p:sp>
      <p:sp>
        <p:nvSpPr>
          <p:cNvPr id="3" name="Textplatzhalter 2"/>
          <p:cNvSpPr>
            <a:spLocks noGrp="1"/>
          </p:cNvSpPr>
          <p:nvPr>
            <p:ph type="body" idx="1"/>
          </p:nvPr>
        </p:nvSpPr>
        <p:spPr/>
        <p:txBody>
          <a:bodyPr/>
          <a:lstStyle/>
          <a:p>
            <a:pPr marL="342900" indent="-342900">
              <a:buAutoNum type="arabicPlain"/>
            </a:pPr>
            <a:r>
              <a:rPr lang="fr-BE" b="1" dirty="0"/>
              <a:t>Contexte Général</a:t>
            </a:r>
            <a:endParaRPr lang="fr-BE" dirty="0"/>
          </a:p>
          <a:p>
            <a:pPr marL="342900" indent="-342900">
              <a:buAutoNum type="arabicPlain"/>
            </a:pPr>
            <a:r>
              <a:rPr lang="fr-BE" b="1" dirty="0"/>
              <a:t>taux de Réussite</a:t>
            </a:r>
          </a:p>
          <a:p>
            <a:pPr marL="342900" indent="-342900">
              <a:buAutoNum type="arabicPlain"/>
            </a:pPr>
            <a:r>
              <a:rPr lang="fr-BE" b="1" dirty="0"/>
              <a:t>Les Moyennes</a:t>
            </a:r>
          </a:p>
          <a:p>
            <a:pPr marL="342900" indent="-342900">
              <a:buAutoNum type="arabicPlain"/>
            </a:pPr>
            <a:r>
              <a:rPr lang="fr-BE" b="1" dirty="0"/>
              <a:t>Synthèse</a:t>
            </a:r>
          </a:p>
          <a:p>
            <a:pPr marL="342900" indent="-342900">
              <a:buAutoNum type="arabicPlain" startAt="4"/>
            </a:pPr>
            <a:endParaRPr lang="fr-BE" b="1" dirty="0"/>
          </a:p>
        </p:txBody>
      </p:sp>
    </p:spTree>
    <p:extLst>
      <p:ext uri="{BB962C8B-B14F-4D97-AF65-F5344CB8AC3E}">
        <p14:creationId xmlns:p14="http://schemas.microsoft.com/office/powerpoint/2010/main" val="128735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8C58E99F-F403-4211-A09A-C345114171A1}"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20</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2" name="Grafik 1">
            <a:extLst>
              <a:ext uri="{FF2B5EF4-FFF2-40B4-BE49-F238E27FC236}">
                <a16:creationId xmlns:a16="http://schemas.microsoft.com/office/drawing/2014/main" id="{17940DEF-D41E-4266-9ECA-5551A0E2EFA6}"/>
              </a:ext>
            </a:extLst>
          </p:cNvPr>
          <p:cNvPicPr>
            <a:picLocks noChangeAspect="1"/>
          </p:cNvPicPr>
          <p:nvPr/>
        </p:nvPicPr>
        <p:blipFill>
          <a:blip r:embed="rId2"/>
          <a:stretch>
            <a:fillRect/>
          </a:stretch>
        </p:blipFill>
        <p:spPr>
          <a:xfrm>
            <a:off x="741707" y="913828"/>
            <a:ext cx="6813445" cy="4106194"/>
          </a:xfrm>
          <a:prstGeom prst="rect">
            <a:avLst/>
          </a:prstGeom>
        </p:spPr>
      </p:pic>
    </p:spTree>
    <p:extLst>
      <p:ext uri="{BB962C8B-B14F-4D97-AF65-F5344CB8AC3E}">
        <p14:creationId xmlns:p14="http://schemas.microsoft.com/office/powerpoint/2010/main" val="46607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03D233E6-6F30-4550-B975-5A045224AE43}"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21</a:t>
            </a:fld>
            <a:endParaRPr lang="de-DE" dirty="0"/>
          </a:p>
        </p:txBody>
      </p:sp>
      <p:sp>
        <p:nvSpPr>
          <p:cNvPr id="9" name="Inhaltsplatzhalter 4"/>
          <p:cNvSpPr txBox="1">
            <a:spLocks/>
          </p:cNvSpPr>
          <p:nvPr/>
        </p:nvSpPr>
        <p:spPr>
          <a:xfrm>
            <a:off x="547687" y="1280160"/>
            <a:ext cx="8353425" cy="3280729"/>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11" name="Grafik 10">
            <a:extLst>
              <a:ext uri="{FF2B5EF4-FFF2-40B4-BE49-F238E27FC236}">
                <a16:creationId xmlns:a16="http://schemas.microsoft.com/office/drawing/2014/main" id="{93AC63FD-C03D-49DF-BC1D-AD50C3AD4DAB}"/>
              </a:ext>
            </a:extLst>
          </p:cNvPr>
          <p:cNvPicPr>
            <a:picLocks noChangeAspect="1"/>
          </p:cNvPicPr>
          <p:nvPr/>
        </p:nvPicPr>
        <p:blipFill>
          <a:blip r:embed="rId2"/>
          <a:stretch>
            <a:fillRect/>
          </a:stretch>
        </p:blipFill>
        <p:spPr>
          <a:xfrm>
            <a:off x="854815" y="752023"/>
            <a:ext cx="6587229" cy="498427"/>
          </a:xfrm>
          <a:prstGeom prst="rect">
            <a:avLst/>
          </a:prstGeom>
        </p:spPr>
      </p:pic>
      <p:graphicFrame>
        <p:nvGraphicFramePr>
          <p:cNvPr id="14" name="Tabelle 13">
            <a:extLst>
              <a:ext uri="{FF2B5EF4-FFF2-40B4-BE49-F238E27FC236}">
                <a16:creationId xmlns:a16="http://schemas.microsoft.com/office/drawing/2014/main" id="{B9BEB83A-92F6-4D30-9ACD-91934ECF730D}"/>
              </a:ext>
            </a:extLst>
          </p:cNvPr>
          <p:cNvGraphicFramePr>
            <a:graphicFrameLocks noGrp="1"/>
          </p:cNvGraphicFramePr>
          <p:nvPr>
            <p:extLst>
              <p:ext uri="{D42A27DB-BD31-4B8C-83A1-F6EECF244321}">
                <p14:modId xmlns:p14="http://schemas.microsoft.com/office/powerpoint/2010/main" val="775036133"/>
              </p:ext>
            </p:extLst>
          </p:nvPr>
        </p:nvGraphicFramePr>
        <p:xfrm>
          <a:off x="1887235" y="1280160"/>
          <a:ext cx="5369527" cy="3402005"/>
        </p:xfrm>
        <a:graphic>
          <a:graphicData uri="http://schemas.openxmlformats.org/drawingml/2006/table">
            <a:tbl>
              <a:tblPr firstRow="1" firstCol="1" bandRow="1"/>
              <a:tblGrid>
                <a:gridCol w="1168409">
                  <a:extLst>
                    <a:ext uri="{9D8B030D-6E8A-4147-A177-3AD203B41FA5}">
                      <a16:colId xmlns:a16="http://schemas.microsoft.com/office/drawing/2014/main" val="2370017732"/>
                    </a:ext>
                  </a:extLst>
                </a:gridCol>
                <a:gridCol w="702334">
                  <a:extLst>
                    <a:ext uri="{9D8B030D-6E8A-4147-A177-3AD203B41FA5}">
                      <a16:colId xmlns:a16="http://schemas.microsoft.com/office/drawing/2014/main" val="3993482976"/>
                    </a:ext>
                  </a:extLst>
                </a:gridCol>
                <a:gridCol w="702334">
                  <a:extLst>
                    <a:ext uri="{9D8B030D-6E8A-4147-A177-3AD203B41FA5}">
                      <a16:colId xmlns:a16="http://schemas.microsoft.com/office/drawing/2014/main" val="474313640"/>
                    </a:ext>
                  </a:extLst>
                </a:gridCol>
                <a:gridCol w="702334">
                  <a:extLst>
                    <a:ext uri="{9D8B030D-6E8A-4147-A177-3AD203B41FA5}">
                      <a16:colId xmlns:a16="http://schemas.microsoft.com/office/drawing/2014/main" val="767525235"/>
                    </a:ext>
                  </a:extLst>
                </a:gridCol>
                <a:gridCol w="702334">
                  <a:extLst>
                    <a:ext uri="{9D8B030D-6E8A-4147-A177-3AD203B41FA5}">
                      <a16:colId xmlns:a16="http://schemas.microsoft.com/office/drawing/2014/main" val="270403855"/>
                    </a:ext>
                  </a:extLst>
                </a:gridCol>
                <a:gridCol w="702334">
                  <a:extLst>
                    <a:ext uri="{9D8B030D-6E8A-4147-A177-3AD203B41FA5}">
                      <a16:colId xmlns:a16="http://schemas.microsoft.com/office/drawing/2014/main" val="2120586860"/>
                    </a:ext>
                  </a:extLst>
                </a:gridCol>
                <a:gridCol w="689448">
                  <a:extLst>
                    <a:ext uri="{9D8B030D-6E8A-4147-A177-3AD203B41FA5}">
                      <a16:colId xmlns:a16="http://schemas.microsoft.com/office/drawing/2014/main" val="2268775221"/>
                    </a:ext>
                  </a:extLst>
                </a:gridCol>
              </a:tblGrid>
              <a:tr h="596911">
                <a:tc rowSpan="3">
                  <a:txBody>
                    <a:bodyPr/>
                    <a:lstStyle/>
                    <a:p>
                      <a:pPr>
                        <a:lnSpc>
                          <a:spcPct val="115000"/>
                        </a:lnSpc>
                        <a:spcAft>
                          <a:spcPts val="0"/>
                        </a:spcAft>
                      </a:pPr>
                      <a:r>
                        <a:rPr lang="fr-FR" sz="700" b="1">
                          <a:effectLst/>
                          <a:latin typeface="Verdana" panose="020B0604030504040204" pitchFamily="34" charset="0"/>
                          <a:ea typeface="Times New Roman" panose="02020603050405020304" pitchFamily="18" charset="0"/>
                          <a:cs typeface="Times New Roman" panose="02020603050405020304" pitchFamily="18" charset="0"/>
                        </a:rPr>
                        <a:t>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gridSpan="3">
                  <a:txBody>
                    <a:bodyPr/>
                    <a:lstStyle/>
                    <a:p>
                      <a:pPr algn="ctr">
                        <a:lnSpc>
                          <a:spcPct val="115000"/>
                        </a:lnSpc>
                        <a:spcAft>
                          <a:spcPts val="0"/>
                        </a:spcAft>
                      </a:pPr>
                      <a:r>
                        <a:rPr lang="fr-FR" sz="900" b="1" dirty="0">
                          <a:effectLst/>
                          <a:latin typeface="OstbeSerif Office" panose="020B0503040000020003" pitchFamily="34" charset="0"/>
                          <a:ea typeface="Times New Roman" panose="02020603050405020304" pitchFamily="18" charset="0"/>
                          <a:cs typeface="Times New Roman" panose="02020603050405020304" pitchFamily="18" charset="0"/>
                        </a:rPr>
                        <a:t>Totalité élèves</a:t>
                      </a:r>
                      <a:br>
                        <a:rPr lang="fr-FR" sz="900" b="1" dirty="0">
                          <a:effectLst/>
                          <a:latin typeface="OstbeSerif Office" panose="020B0503040000020003" pitchFamily="34" charset="0"/>
                          <a:ea typeface="Times New Roman" panose="02020603050405020304" pitchFamily="18" charset="0"/>
                          <a:cs typeface="Times New Roman" panose="02020603050405020304" pitchFamily="18" charset="0"/>
                        </a:rPr>
                      </a:br>
                      <a:r>
                        <a:rPr lang="fr-FR" sz="900" b="1" dirty="0">
                          <a:effectLst/>
                          <a:latin typeface="OstbeSerif Office" panose="020B0503040000020003" pitchFamily="34" charset="0"/>
                          <a:ea typeface="Times New Roman" panose="02020603050405020304" pitchFamily="18" charset="0"/>
                          <a:cs typeface="Times New Roman" panose="02020603050405020304" pitchFamily="18" charset="0"/>
                        </a:rPr>
                        <a:t>2018</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dirty="0">
                          <a:effectLst/>
                          <a:latin typeface="OstbeSerif Office" panose="020B0503040000020003" pitchFamily="34" charset="0"/>
                          <a:ea typeface="Times New Roman" panose="02020603050405020304" pitchFamily="18" charset="0"/>
                          <a:cs typeface="Times New Roman" panose="02020603050405020304" pitchFamily="18" charset="0"/>
                        </a:rPr>
                        <a:t>DELF PRIM A2</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FDE9D9"/>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Totalité élèves</a:t>
                      </a:r>
                      <a:b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b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2019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DELF PRIM A2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DBE5F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79899264"/>
                  </a:ext>
                </a:extLst>
              </a:tr>
              <a:tr h="433777">
                <a:tc vMerge="1">
                  <a:txBody>
                    <a:bodyPr/>
                    <a:lstStyle/>
                    <a:p>
                      <a:endParaRPr lang="de-DE"/>
                    </a:p>
                  </a:txBody>
                  <a:tcPr/>
                </a:tc>
                <a:tc gridSpan="3">
                  <a:txBody>
                    <a:bodyPr/>
                    <a:lstStyle/>
                    <a:p>
                      <a:pPr algn="ctr">
                        <a:lnSpc>
                          <a:spcPct val="115000"/>
                        </a:lnSpc>
                        <a:spcAft>
                          <a:spcPts val="0"/>
                        </a:spcAft>
                      </a:pPr>
                      <a:r>
                        <a:rPr lang="fr-FR" sz="900" dirty="0">
                          <a:effectLst/>
                          <a:latin typeface="OstbeSerif Office" panose="020B0503040000020003" pitchFamily="34" charset="0"/>
                          <a:ea typeface="Times New Roman" panose="02020603050405020304" pitchFamily="18" charset="0"/>
                          <a:cs typeface="Times New Roman" panose="02020603050405020304" pitchFamily="18" charset="0"/>
                        </a:rPr>
                        <a:t>6e primaire</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dirty="0">
                          <a:effectLst/>
                          <a:latin typeface="OstbeSerif Office" panose="020B0503040000020003" pitchFamily="34" charset="0"/>
                          <a:ea typeface="Times New Roman" panose="02020603050405020304" pitchFamily="18" charset="0"/>
                          <a:cs typeface="Times New Roman" panose="02020603050405020304" pitchFamily="18" charset="0"/>
                        </a:rPr>
                        <a:t>05/2018</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6e primaire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05/2019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935537935"/>
                  </a:ext>
                </a:extLst>
              </a:tr>
              <a:tr h="360507">
                <a:tc vMerge="1">
                  <a:txBody>
                    <a:bodyPr/>
                    <a:lstStyle/>
                    <a:p>
                      <a:endParaRPr lang="de-DE"/>
                    </a:p>
                  </a:txBody>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Nb. élèves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Moy.</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Écart-type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dirty="0">
                          <a:effectLst/>
                          <a:latin typeface="OstbeSerif Office" panose="020B0503040000020003" pitchFamily="34" charset="0"/>
                          <a:ea typeface="Times New Roman" panose="02020603050405020304" pitchFamily="18" charset="0"/>
                          <a:cs typeface="Times New Roman" panose="02020603050405020304" pitchFamily="18" charset="0"/>
                        </a:rPr>
                        <a:t>Nb. élèves</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Moy.</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Écart-type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extLst>
                  <a:ext uri="{0D108BD9-81ED-4DB2-BD59-A6C34878D82A}">
                    <a16:rowId xmlns:a16="http://schemas.microsoft.com/office/drawing/2014/main" val="292344390"/>
                  </a:ext>
                </a:extLst>
              </a:tr>
              <a:tr h="349693">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PO </a:t>
                      </a:r>
                      <a:b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b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(25 pts)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606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18,6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595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en-US" sz="900">
                          <a:effectLst/>
                          <a:latin typeface="OstbeSerif Office" panose="020B0503040000020003" pitchFamily="34" charset="0"/>
                          <a:ea typeface="Times New Roman" panose="02020603050405020304" pitchFamily="18" charset="0"/>
                          <a:cs typeface="Times New Roman" panose="02020603050405020304" pitchFamily="18" charset="0"/>
                        </a:rPr>
                        <a:t>19,78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5,44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494565514"/>
                  </a:ext>
                </a:extLst>
              </a:tr>
              <a:tr h="433777">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CO</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(25 pts)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608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17,1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598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14,80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6,42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251475428"/>
                  </a:ext>
                </a:extLst>
              </a:tr>
              <a:tr h="433777">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CE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(25 pts)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608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15,3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598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17,18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5,79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827570946"/>
                  </a:ext>
                </a:extLst>
              </a:tr>
              <a:tr h="359786">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PE</a:t>
                      </a:r>
                      <a:b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b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(25 pts)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608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15,4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598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16,07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a:effectLst/>
                          <a:latin typeface="OstbeSerif Office" panose="020B0503040000020003" pitchFamily="34" charset="0"/>
                          <a:ea typeface="Times New Roman" panose="02020603050405020304" pitchFamily="18" charset="0"/>
                          <a:cs typeface="Times New Roman" panose="02020603050405020304" pitchFamily="18" charset="0"/>
                        </a:rPr>
                        <a:t>6,31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699872875"/>
                  </a:ext>
                </a:extLst>
              </a:tr>
              <a:tr h="433777">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Total</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(100 pts)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595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66,5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21,4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587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algn="ctr">
                        <a:lnSpc>
                          <a:spcPct val="115000"/>
                        </a:lnSpc>
                        <a:spcAft>
                          <a:spcPts val="0"/>
                        </a:spcAft>
                      </a:pPr>
                      <a:r>
                        <a:rPr lang="fr-FR" sz="900" b="1">
                          <a:effectLst/>
                          <a:latin typeface="OstbeSerif Office" panose="020B0503040000020003" pitchFamily="34" charset="0"/>
                          <a:ea typeface="Times New Roman" panose="02020603050405020304" pitchFamily="18" charset="0"/>
                          <a:cs typeface="Times New Roman" panose="02020603050405020304" pitchFamily="18" charset="0"/>
                        </a:rPr>
                        <a:t>67,99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algn="ctr">
                        <a:lnSpc>
                          <a:spcPct val="115000"/>
                        </a:lnSpc>
                        <a:spcAft>
                          <a:spcPts val="0"/>
                        </a:spcAft>
                      </a:pPr>
                      <a:r>
                        <a:rPr lang="fr-FR" sz="900" b="1" dirty="0">
                          <a:effectLst/>
                          <a:latin typeface="OstbeSerif Office" panose="020B0503040000020003" pitchFamily="34" charset="0"/>
                          <a:ea typeface="Times New Roman" panose="02020603050405020304" pitchFamily="18" charset="0"/>
                          <a:cs typeface="Times New Roman" panose="02020603050405020304" pitchFamily="18" charset="0"/>
                        </a:rPr>
                        <a:t>20,14</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565" marR="5856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3440737595"/>
                  </a:ext>
                </a:extLst>
              </a:tr>
            </a:tbl>
          </a:graphicData>
        </a:graphic>
      </p:graphicFrame>
    </p:spTree>
    <p:extLst>
      <p:ext uri="{BB962C8B-B14F-4D97-AF65-F5344CB8AC3E}">
        <p14:creationId xmlns:p14="http://schemas.microsoft.com/office/powerpoint/2010/main" val="79609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1686BB5C-98C4-4E86-8119-6E9141F085C0}"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22</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7" name="Tabelle 6">
            <a:extLst>
              <a:ext uri="{FF2B5EF4-FFF2-40B4-BE49-F238E27FC236}">
                <a16:creationId xmlns:a16="http://schemas.microsoft.com/office/drawing/2014/main" id="{A2BCBDD4-DD79-413B-A3D0-96F16229E29A}"/>
              </a:ext>
            </a:extLst>
          </p:cNvPr>
          <p:cNvGraphicFramePr>
            <a:graphicFrameLocks noGrp="1"/>
          </p:cNvGraphicFramePr>
          <p:nvPr>
            <p:extLst>
              <p:ext uri="{D42A27DB-BD31-4B8C-83A1-F6EECF244321}">
                <p14:modId xmlns:p14="http://schemas.microsoft.com/office/powerpoint/2010/main" val="1318490064"/>
              </p:ext>
            </p:extLst>
          </p:nvPr>
        </p:nvGraphicFramePr>
        <p:xfrm>
          <a:off x="1944538" y="1183607"/>
          <a:ext cx="4407783" cy="3558970"/>
        </p:xfrm>
        <a:graphic>
          <a:graphicData uri="http://schemas.openxmlformats.org/drawingml/2006/table">
            <a:tbl>
              <a:tblPr/>
              <a:tblGrid>
                <a:gridCol w="956498">
                  <a:extLst>
                    <a:ext uri="{9D8B030D-6E8A-4147-A177-3AD203B41FA5}">
                      <a16:colId xmlns:a16="http://schemas.microsoft.com/office/drawing/2014/main" val="3213219565"/>
                    </a:ext>
                  </a:extLst>
                </a:gridCol>
                <a:gridCol w="492643">
                  <a:extLst>
                    <a:ext uri="{9D8B030D-6E8A-4147-A177-3AD203B41FA5}">
                      <a16:colId xmlns:a16="http://schemas.microsoft.com/office/drawing/2014/main" val="3205027878"/>
                    </a:ext>
                  </a:extLst>
                </a:gridCol>
                <a:gridCol w="493107">
                  <a:extLst>
                    <a:ext uri="{9D8B030D-6E8A-4147-A177-3AD203B41FA5}">
                      <a16:colId xmlns:a16="http://schemas.microsoft.com/office/drawing/2014/main" val="3064459005"/>
                    </a:ext>
                  </a:extLst>
                </a:gridCol>
                <a:gridCol w="493107">
                  <a:extLst>
                    <a:ext uri="{9D8B030D-6E8A-4147-A177-3AD203B41FA5}">
                      <a16:colId xmlns:a16="http://schemas.microsoft.com/office/drawing/2014/main" val="3949630453"/>
                    </a:ext>
                  </a:extLst>
                </a:gridCol>
                <a:gridCol w="493107">
                  <a:extLst>
                    <a:ext uri="{9D8B030D-6E8A-4147-A177-3AD203B41FA5}">
                      <a16:colId xmlns:a16="http://schemas.microsoft.com/office/drawing/2014/main" val="3138001475"/>
                    </a:ext>
                  </a:extLst>
                </a:gridCol>
                <a:gridCol w="493107">
                  <a:extLst>
                    <a:ext uri="{9D8B030D-6E8A-4147-A177-3AD203B41FA5}">
                      <a16:colId xmlns:a16="http://schemas.microsoft.com/office/drawing/2014/main" val="2117341409"/>
                    </a:ext>
                  </a:extLst>
                </a:gridCol>
                <a:gridCol w="493107">
                  <a:extLst>
                    <a:ext uri="{9D8B030D-6E8A-4147-A177-3AD203B41FA5}">
                      <a16:colId xmlns:a16="http://schemas.microsoft.com/office/drawing/2014/main" val="4119372495"/>
                    </a:ext>
                  </a:extLst>
                </a:gridCol>
                <a:gridCol w="493107">
                  <a:extLst>
                    <a:ext uri="{9D8B030D-6E8A-4147-A177-3AD203B41FA5}">
                      <a16:colId xmlns:a16="http://schemas.microsoft.com/office/drawing/2014/main" val="69879482"/>
                    </a:ext>
                  </a:extLst>
                </a:gridCol>
              </a:tblGrid>
              <a:tr h="268498">
                <a:tc rowSpan="2" gridSpan="2">
                  <a:txBody>
                    <a:bodyPr/>
                    <a:lstStyle/>
                    <a:p>
                      <a:pPr>
                        <a:lnSpc>
                          <a:spcPct val="115000"/>
                        </a:lnSpc>
                        <a:spcAft>
                          <a:spcPts val="1000"/>
                        </a:spcAft>
                      </a:pPr>
                      <a:r>
                        <a:rPr lang="fr-BE" sz="700" b="1" dirty="0">
                          <a:effectLst/>
                          <a:latin typeface="Verdana" panose="020B0604030504040204" pitchFamily="34" charset="0"/>
                          <a:ea typeface="Times New Roman" panose="02020603050405020304" pitchFamily="18" charset="0"/>
                          <a:cs typeface="Arial" panose="020B0604020202020204" pitchFamily="34" charset="0"/>
                        </a:rPr>
                        <a:t> </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de-DE"/>
                    </a:p>
                  </a:txBody>
                  <a:tcPr/>
                </a:tc>
                <a:tc gridSpan="3">
                  <a:txBody>
                    <a:bodyPr/>
                    <a:lstStyle/>
                    <a:p>
                      <a:pPr algn="ct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Totalité des élèves en 2018</a:t>
                      </a:r>
                      <a:br>
                        <a:rPr lang="fr-BE" sz="700">
                          <a:effectLst/>
                          <a:latin typeface="OstbeSerif Office" panose="020B0503040000020003" pitchFamily="34" charset="0"/>
                          <a:ea typeface="Times New Roman" panose="02020603050405020304" pitchFamily="18" charset="0"/>
                          <a:cs typeface="Arial" panose="020B0604020202020204" pitchFamily="34" charset="0"/>
                        </a:rPr>
                      </a:br>
                      <a:r>
                        <a:rPr lang="fr-BE" sz="700">
                          <a:effectLst/>
                          <a:latin typeface="OstbeSerif Office" panose="020B0503040000020003" pitchFamily="34" charset="0"/>
                          <a:ea typeface="Times New Roman" panose="02020603050405020304" pitchFamily="18" charset="0"/>
                          <a:cs typeface="Arial" panose="020B0604020202020204" pitchFamily="34" charset="0"/>
                        </a:rPr>
                        <a:t>Niveau A2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Totalité des élèves en 2019</a:t>
                      </a:r>
                      <a:br>
                        <a:rPr lang="fr-BE" sz="700">
                          <a:effectLst/>
                          <a:latin typeface="OstbeSerif Office" panose="020B0503040000020003" pitchFamily="34" charset="0"/>
                          <a:ea typeface="Times New Roman" panose="02020603050405020304" pitchFamily="18" charset="0"/>
                          <a:cs typeface="Arial" panose="020B0604020202020204" pitchFamily="34" charset="0"/>
                        </a:rPr>
                      </a:br>
                      <a:r>
                        <a:rPr lang="fr-BE" sz="700">
                          <a:effectLst/>
                          <a:latin typeface="OstbeSerif Office" panose="020B0503040000020003" pitchFamily="34" charset="0"/>
                          <a:ea typeface="Times New Roman" panose="02020603050405020304" pitchFamily="18" charset="0"/>
                          <a:cs typeface="Arial" panose="020B0604020202020204" pitchFamily="34" charset="0"/>
                        </a:rPr>
                        <a:t>Niveau A2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027764814"/>
                  </a:ext>
                </a:extLst>
              </a:tr>
              <a:tr h="256823">
                <a:tc gridSpan="2" vMerge="1">
                  <a:txBody>
                    <a:bodyPr/>
                    <a:lstStyle/>
                    <a:p>
                      <a:endParaRPr lang="de-DE"/>
                    </a:p>
                  </a:txBody>
                  <a:tcPr/>
                </a:tc>
                <a:tc hMerge="1" vMerge="1">
                  <a:txBody>
                    <a:bodyPr/>
                    <a:lstStyle/>
                    <a:p>
                      <a:endParaRPr lang="de-DE"/>
                    </a:p>
                  </a:txBody>
                  <a:tcPr/>
                </a:tc>
                <a:tc gridSpan="3">
                  <a:txBody>
                    <a:bodyPr/>
                    <a:lstStyle/>
                    <a:p>
                      <a:pPr algn="ct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6ème </a:t>
                      </a:r>
                      <a:r>
                        <a:rPr lang="de-DE" sz="700" dirty="0" err="1">
                          <a:effectLst/>
                          <a:latin typeface="OstbeSerif Office" panose="020B0503040000020003" pitchFamily="34" charset="0"/>
                          <a:ea typeface="Times New Roman" panose="02020603050405020304" pitchFamily="18" charset="0"/>
                          <a:cs typeface="Arial" panose="020B0604020202020204" pitchFamily="34" charset="0"/>
                        </a:rPr>
                        <a:t>primaire</a:t>
                      </a:r>
                      <a:br>
                        <a:rPr lang="de-DE" sz="700" dirty="0">
                          <a:effectLst/>
                          <a:latin typeface="OstbeSerif Office" panose="020B0503040000020003" pitchFamily="34" charset="0"/>
                          <a:ea typeface="Times New Roman" panose="02020603050405020304" pitchFamily="18" charset="0"/>
                          <a:cs typeface="Arial" panose="020B0604020202020204" pitchFamily="34" charset="0"/>
                        </a:rPr>
                      </a:br>
                      <a:r>
                        <a:rPr lang="de-DE" sz="700" dirty="0">
                          <a:effectLst/>
                          <a:latin typeface="OstbeSerif Office" panose="020B0503040000020003" pitchFamily="34" charset="0"/>
                          <a:ea typeface="Times New Roman" panose="02020603050405020304" pitchFamily="18" charset="0"/>
                          <a:cs typeface="Arial" panose="020B0604020202020204" pitchFamily="34" charset="0"/>
                        </a:rPr>
                        <a:t>Mai 2018</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6ème primaire</a:t>
                      </a:r>
                      <a:br>
                        <a:rPr lang="de-DE" sz="700">
                          <a:effectLst/>
                          <a:latin typeface="OstbeSerif Office" panose="020B0503040000020003" pitchFamily="34" charset="0"/>
                          <a:ea typeface="Times New Roman" panose="02020603050405020304" pitchFamily="18" charset="0"/>
                          <a:cs typeface="Arial" panose="020B0604020202020204" pitchFamily="34" charset="0"/>
                        </a:rPr>
                      </a:br>
                      <a:r>
                        <a:rPr lang="de-DE" sz="700">
                          <a:effectLst/>
                          <a:latin typeface="OstbeSerif Office" panose="020B0503040000020003" pitchFamily="34" charset="0"/>
                          <a:ea typeface="Times New Roman" panose="02020603050405020304" pitchFamily="18" charset="0"/>
                          <a:cs typeface="Arial" panose="020B0604020202020204" pitchFamily="34" charset="0"/>
                        </a:rPr>
                        <a:t>Mai 2019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15497791"/>
                  </a:ext>
                </a:extLst>
              </a:tr>
              <a:tr h="419801">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Région</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Nbre élèves</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Moyenne</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Ecart-type</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Nbre élèves</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Moyenne</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1000"/>
                        </a:spcAft>
                      </a:pPr>
                      <a:r>
                        <a:rPr lang="fr-BE" sz="700" dirty="0">
                          <a:effectLst/>
                          <a:latin typeface="+mn-lt"/>
                          <a:ea typeface="Times New Roman" panose="02020603050405020304" pitchFamily="18" charset="0"/>
                          <a:cs typeface="Arial" panose="020B0604020202020204" pitchFamily="34" charset="0"/>
                        </a:rPr>
                        <a:t>Ecart-type</a:t>
                      </a:r>
                      <a:endParaRPr lang="de-DE" sz="900" dirty="0">
                        <a:effectLst/>
                        <a:latin typeface="+mn-lt"/>
                        <a:ea typeface="Times New Roman" panose="02020603050405020304" pitchFamily="18" charset="0"/>
                        <a:cs typeface="Times New Roman" panose="02020603050405020304" pitchFamily="18" charset="0"/>
                      </a:endParaRPr>
                    </a:p>
                  </a:txBody>
                  <a:tcPr marL="12938" marR="1293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4695433"/>
                  </a:ext>
                </a:extLst>
              </a:tr>
              <a:tr h="221271">
                <a:tc rowSpan="2">
                  <a:txBody>
                    <a:bodyPr/>
                    <a:lstStyle/>
                    <a:p>
                      <a:pPr algn="r">
                        <a:lnSpc>
                          <a:spcPct val="115000"/>
                        </a:lnSpc>
                        <a:spcAft>
                          <a:spcPts val="1000"/>
                        </a:spcAft>
                      </a:pPr>
                      <a:r>
                        <a:rPr lang="de-DE" sz="700" dirty="0" err="1">
                          <a:effectLst/>
                          <a:latin typeface="OstbeSerif Office" panose="020B0503040000020003" pitchFamily="34" charset="0"/>
                          <a:ea typeface="Times New Roman" panose="02020603050405020304" pitchFamily="18" charset="0"/>
                          <a:cs typeface="Arial" panose="020B0604020202020204" pitchFamily="34" charset="0"/>
                        </a:rPr>
                        <a:t>Production</a:t>
                      </a:r>
                      <a:r>
                        <a:rPr lang="de-DE" sz="700" dirty="0">
                          <a:effectLst/>
                          <a:latin typeface="OstbeSerif Office" panose="020B0503040000020003" pitchFamily="34" charset="0"/>
                          <a:ea typeface="Times New Roman" panose="02020603050405020304" pitchFamily="18" charset="0"/>
                          <a:cs typeface="Arial" panose="020B0604020202020204" pitchFamily="34" charset="0"/>
                        </a:rPr>
                        <a:t> orale</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(25 </a:t>
                      </a:r>
                      <a:r>
                        <a:rPr lang="de-DE" sz="700" dirty="0" err="1">
                          <a:effectLst/>
                          <a:latin typeface="OstbeSerif Office" panose="020B0503040000020003" pitchFamily="34" charset="0"/>
                          <a:ea typeface="Times New Roman" panose="02020603050405020304" pitchFamily="18" charset="0"/>
                          <a:cs typeface="Arial" panose="020B0604020202020204" pitchFamily="34" charset="0"/>
                        </a:rPr>
                        <a:t>points</a:t>
                      </a:r>
                      <a:r>
                        <a:rPr lang="de-DE" sz="700" dirty="0">
                          <a:effectLst/>
                          <a:latin typeface="OstbeSerif Office" panose="020B0503040000020003" pitchFamily="34" charset="0"/>
                          <a:ea typeface="Times New Roman" panose="02020603050405020304" pitchFamily="18" charset="0"/>
                          <a:cs typeface="Arial" panose="020B0604020202020204" pitchFamily="34" charset="0"/>
                        </a:rPr>
                        <a:t>)</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nord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314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18,90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340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20,24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5,53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1175163"/>
                  </a:ext>
                </a:extLst>
              </a:tr>
              <a:tr h="280743">
                <a:tc vMerge="1">
                  <a:txBody>
                    <a:bodyPr/>
                    <a:lstStyle/>
                    <a:p>
                      <a:endParaRPr lang="de-DE"/>
                    </a:p>
                  </a:txBody>
                  <a:tcPr/>
                </a:tc>
                <a:tc>
                  <a:txBody>
                    <a:bodyPr/>
                    <a:lstStyle/>
                    <a:p>
                      <a:pPr algn="r">
                        <a:lnSpc>
                          <a:spcPct val="115000"/>
                        </a:lnSpc>
                        <a:spcAft>
                          <a:spcPts val="1000"/>
                        </a:spcAft>
                      </a:pPr>
                      <a:r>
                        <a:rPr lang="de-DE" sz="700" dirty="0" err="1">
                          <a:effectLst/>
                          <a:latin typeface="OstbeSerif Office" panose="020B0503040000020003" pitchFamily="34" charset="0"/>
                          <a:ea typeface="Times New Roman" panose="02020603050405020304" pitchFamily="18" charset="0"/>
                          <a:cs typeface="Arial" panose="020B0604020202020204" pitchFamily="34" charset="0"/>
                        </a:rPr>
                        <a:t>sud</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314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18,20</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19,16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5,25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8060184"/>
                  </a:ext>
                </a:extLst>
              </a:tr>
              <a:tr h="216897">
                <a:tc rowSpan="2">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Compréhension orale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nord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312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16,40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341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14,42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6,51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7781698"/>
                  </a:ext>
                </a:extLst>
              </a:tr>
              <a:tr h="394836">
                <a:tc vMerge="1">
                  <a:txBody>
                    <a:bodyPr/>
                    <a:lstStyle/>
                    <a:p>
                      <a:endParaRPr lang="de-DE"/>
                    </a:p>
                  </a:txBody>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sud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296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17,80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15,32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6,26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6692940"/>
                  </a:ext>
                </a:extLst>
              </a:tr>
              <a:tr h="255379">
                <a:tc rowSpan="2">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nord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312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13,70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341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16,68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5,76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3125795"/>
                  </a:ext>
                </a:extLst>
              </a:tr>
              <a:tr h="356355">
                <a:tc vMerge="1">
                  <a:txBody>
                    <a:bodyPr/>
                    <a:lstStyle/>
                    <a:p>
                      <a:endParaRPr lang="de-DE"/>
                    </a:p>
                  </a:txBody>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sud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296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17,10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17,85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5,77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7726935"/>
                  </a:ext>
                </a:extLst>
              </a:tr>
              <a:tr h="213399">
                <a:tc rowSpan="2">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Production écrite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nord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312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15,00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7,1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341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15,93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6,26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6215304"/>
                  </a:ext>
                </a:extLst>
              </a:tr>
              <a:tr h="273533">
                <a:tc vMerge="1">
                  <a:txBody>
                    <a:bodyPr/>
                    <a:lstStyle/>
                    <a:p>
                      <a:endParaRPr lang="de-DE"/>
                    </a:p>
                  </a:txBody>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sud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296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15,90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16,26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6,38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42351"/>
                  </a:ext>
                </a:extLst>
              </a:tr>
              <a:tr h="189785">
                <a:tc rowSpan="2">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Total </a:t>
                      </a:r>
                      <a:br>
                        <a:rPr lang="de-DE" sz="700">
                          <a:effectLst/>
                          <a:latin typeface="OstbeSerif Office" panose="020B0503040000020003" pitchFamily="34" charset="0"/>
                          <a:ea typeface="Times New Roman" panose="02020603050405020304" pitchFamily="18" charset="0"/>
                          <a:cs typeface="Arial" panose="020B0604020202020204" pitchFamily="34" charset="0"/>
                        </a:rPr>
                      </a:br>
                      <a:r>
                        <a:rPr lang="de-DE" sz="7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nord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305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64,10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334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67,50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20,34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763909035"/>
                  </a:ext>
                </a:extLst>
              </a:tr>
              <a:tr h="211650">
                <a:tc vMerge="1">
                  <a:txBody>
                    <a:bodyPr/>
                    <a:lstStyle/>
                    <a:p>
                      <a:endParaRPr lang="de-DE"/>
                    </a:p>
                  </a:txBody>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sud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290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69,20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68,65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19,86</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938" marR="12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4120283789"/>
                  </a:ext>
                </a:extLst>
              </a:tr>
            </a:tbl>
          </a:graphicData>
        </a:graphic>
      </p:graphicFrame>
      <p:pic>
        <p:nvPicPr>
          <p:cNvPr id="8" name="Grafik 7">
            <a:extLst>
              <a:ext uri="{FF2B5EF4-FFF2-40B4-BE49-F238E27FC236}">
                <a16:creationId xmlns:a16="http://schemas.microsoft.com/office/drawing/2014/main" id="{294A17AF-CFC9-4CD0-A3EA-F421CEBD02F5}"/>
              </a:ext>
            </a:extLst>
          </p:cNvPr>
          <p:cNvPicPr>
            <a:picLocks noChangeAspect="1"/>
          </p:cNvPicPr>
          <p:nvPr/>
        </p:nvPicPr>
        <p:blipFill>
          <a:blip r:embed="rId2"/>
          <a:stretch>
            <a:fillRect/>
          </a:stretch>
        </p:blipFill>
        <p:spPr>
          <a:xfrm>
            <a:off x="762636" y="671185"/>
            <a:ext cx="5639175" cy="523006"/>
          </a:xfrm>
          <a:prstGeom prst="rect">
            <a:avLst/>
          </a:prstGeom>
        </p:spPr>
      </p:pic>
    </p:spTree>
    <p:extLst>
      <p:ext uri="{BB962C8B-B14F-4D97-AF65-F5344CB8AC3E}">
        <p14:creationId xmlns:p14="http://schemas.microsoft.com/office/powerpoint/2010/main" val="416103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5" y="1073695"/>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F78CFC44-8B26-491C-8835-DE0E841807FD}"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23</a:t>
            </a:fld>
            <a:endParaRPr lang="de-DE" dirty="0"/>
          </a:p>
        </p:txBody>
      </p:sp>
      <p:sp>
        <p:nvSpPr>
          <p:cNvPr id="9" name="Inhaltsplatzhalter 4"/>
          <p:cNvSpPr txBox="1">
            <a:spLocks/>
          </p:cNvSpPr>
          <p:nvPr/>
        </p:nvSpPr>
        <p:spPr>
          <a:xfrm>
            <a:off x="547687" y="890774"/>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7" name="Grafik 6">
            <a:extLst>
              <a:ext uri="{FF2B5EF4-FFF2-40B4-BE49-F238E27FC236}">
                <a16:creationId xmlns:a16="http://schemas.microsoft.com/office/drawing/2014/main" id="{BAF60142-D5A9-4F53-B6F3-3BC74743C764}"/>
              </a:ext>
            </a:extLst>
          </p:cNvPr>
          <p:cNvPicPr>
            <a:picLocks noChangeAspect="1"/>
          </p:cNvPicPr>
          <p:nvPr/>
        </p:nvPicPr>
        <p:blipFill>
          <a:blip r:embed="rId2"/>
          <a:stretch>
            <a:fillRect/>
          </a:stretch>
        </p:blipFill>
        <p:spPr>
          <a:xfrm>
            <a:off x="1247916" y="818310"/>
            <a:ext cx="6648165" cy="4021692"/>
          </a:xfrm>
          <a:prstGeom prst="rect">
            <a:avLst/>
          </a:prstGeom>
        </p:spPr>
      </p:pic>
    </p:spTree>
    <p:extLst>
      <p:ext uri="{BB962C8B-B14F-4D97-AF65-F5344CB8AC3E}">
        <p14:creationId xmlns:p14="http://schemas.microsoft.com/office/powerpoint/2010/main" val="222828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F78CFC44-8B26-491C-8835-DE0E841807FD}"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24</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7" name="Tabelle 6">
            <a:extLst>
              <a:ext uri="{FF2B5EF4-FFF2-40B4-BE49-F238E27FC236}">
                <a16:creationId xmlns:a16="http://schemas.microsoft.com/office/drawing/2014/main" id="{799016AA-4327-420D-A44B-940765E01A4A}"/>
              </a:ext>
            </a:extLst>
          </p:cNvPr>
          <p:cNvGraphicFramePr>
            <a:graphicFrameLocks noGrp="1"/>
          </p:cNvGraphicFramePr>
          <p:nvPr>
            <p:extLst>
              <p:ext uri="{D42A27DB-BD31-4B8C-83A1-F6EECF244321}">
                <p14:modId xmlns:p14="http://schemas.microsoft.com/office/powerpoint/2010/main" val="1069913400"/>
              </p:ext>
            </p:extLst>
          </p:nvPr>
        </p:nvGraphicFramePr>
        <p:xfrm>
          <a:off x="2285999" y="1343061"/>
          <a:ext cx="4572000" cy="3262824"/>
        </p:xfrm>
        <a:graphic>
          <a:graphicData uri="http://schemas.openxmlformats.org/drawingml/2006/table">
            <a:tbl>
              <a:tblPr/>
              <a:tblGrid>
                <a:gridCol w="1166009">
                  <a:extLst>
                    <a:ext uri="{9D8B030D-6E8A-4147-A177-3AD203B41FA5}">
                      <a16:colId xmlns:a16="http://schemas.microsoft.com/office/drawing/2014/main" val="2526611861"/>
                    </a:ext>
                  </a:extLst>
                </a:gridCol>
                <a:gridCol w="539525">
                  <a:extLst>
                    <a:ext uri="{9D8B030D-6E8A-4147-A177-3AD203B41FA5}">
                      <a16:colId xmlns:a16="http://schemas.microsoft.com/office/drawing/2014/main" val="1233101865"/>
                    </a:ext>
                  </a:extLst>
                </a:gridCol>
                <a:gridCol w="597921">
                  <a:extLst>
                    <a:ext uri="{9D8B030D-6E8A-4147-A177-3AD203B41FA5}">
                      <a16:colId xmlns:a16="http://schemas.microsoft.com/office/drawing/2014/main" val="2466177397"/>
                    </a:ext>
                  </a:extLst>
                </a:gridCol>
                <a:gridCol w="565549">
                  <a:extLst>
                    <a:ext uri="{9D8B030D-6E8A-4147-A177-3AD203B41FA5}">
                      <a16:colId xmlns:a16="http://schemas.microsoft.com/office/drawing/2014/main" val="3351381603"/>
                    </a:ext>
                  </a:extLst>
                </a:gridCol>
                <a:gridCol w="636005">
                  <a:extLst>
                    <a:ext uri="{9D8B030D-6E8A-4147-A177-3AD203B41FA5}">
                      <a16:colId xmlns:a16="http://schemas.microsoft.com/office/drawing/2014/main" val="1409191794"/>
                    </a:ext>
                  </a:extLst>
                </a:gridCol>
                <a:gridCol w="511597">
                  <a:extLst>
                    <a:ext uri="{9D8B030D-6E8A-4147-A177-3AD203B41FA5}">
                      <a16:colId xmlns:a16="http://schemas.microsoft.com/office/drawing/2014/main" val="2966229887"/>
                    </a:ext>
                  </a:extLst>
                </a:gridCol>
                <a:gridCol w="555394">
                  <a:extLst>
                    <a:ext uri="{9D8B030D-6E8A-4147-A177-3AD203B41FA5}">
                      <a16:colId xmlns:a16="http://schemas.microsoft.com/office/drawing/2014/main" val="2960510161"/>
                    </a:ext>
                  </a:extLst>
                </a:gridCol>
              </a:tblGrid>
              <a:tr h="0">
                <a:tc>
                  <a:txBody>
                    <a:bodyPr/>
                    <a:lstStyle/>
                    <a:p>
                      <a:pPr>
                        <a:lnSpc>
                          <a:spcPct val="115000"/>
                        </a:lnSpc>
                        <a:spcAft>
                          <a:spcPts val="1000"/>
                        </a:spcAft>
                      </a:pPr>
                      <a:r>
                        <a:rPr lang="fr-BE" sz="11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Aft>
                          <a:spcPts val="1000"/>
                        </a:spcAft>
                      </a:pPr>
                      <a:r>
                        <a:rPr lang="fr-BE" sz="1100" b="1">
                          <a:effectLst/>
                          <a:latin typeface="OstbeSerif Office" panose="020B0503040000020003" pitchFamily="34" charset="0"/>
                          <a:ea typeface="Times New Roman" panose="02020603050405020304" pitchFamily="18" charset="0"/>
                          <a:cs typeface="Arial" panose="020B0604020202020204" pitchFamily="34" charset="0"/>
                        </a:rPr>
                        <a:t>Ensemble des élèves</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(niveau B1)</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mai 2018</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1000"/>
                        </a:spcAft>
                      </a:pPr>
                      <a:r>
                        <a:rPr lang="fr-BE" sz="1100" b="1">
                          <a:effectLst/>
                          <a:latin typeface="OstbeSerif Office" panose="020B0503040000020003" pitchFamily="34" charset="0"/>
                          <a:ea typeface="Times New Roman" panose="02020603050405020304" pitchFamily="18" charset="0"/>
                          <a:cs typeface="Arial" panose="020B0604020202020204" pitchFamily="34" charset="0"/>
                        </a:rPr>
                        <a:t>Ensemble des élèves</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(niveau B1)</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mai 2019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78464"/>
                  </a:ext>
                </a:extLst>
              </a:tr>
              <a:tr h="0">
                <a:tc>
                  <a:txBody>
                    <a:bodyPr/>
                    <a:lstStyle/>
                    <a:p>
                      <a:pPr>
                        <a:lnSpc>
                          <a:spcPct val="115000"/>
                        </a:lnSpc>
                        <a:spcAft>
                          <a:spcPts val="1000"/>
                        </a:spcAft>
                      </a:pPr>
                      <a:r>
                        <a:rPr lang="fr-BE" sz="11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Nb.</a:t>
                      </a:r>
                      <a:br>
                        <a:rPr lang="fr-BE" sz="1100">
                          <a:effectLst/>
                          <a:latin typeface="OstbeSerif Office" panose="020B0503040000020003" pitchFamily="34" charset="0"/>
                          <a:ea typeface="Times New Roman" panose="02020603050405020304" pitchFamily="18" charset="0"/>
                          <a:cs typeface="Arial" panose="020B0604020202020204" pitchFamily="34" charset="0"/>
                        </a:rPr>
                      </a:br>
                      <a:r>
                        <a:rPr lang="fr-BE" sz="1100">
                          <a:effectLst/>
                          <a:latin typeface="OstbeSerif Office" panose="020B0503040000020003" pitchFamily="34" charset="0"/>
                          <a:ea typeface="Times New Roman" panose="02020603050405020304" pitchFamily="18" charset="0"/>
                          <a:cs typeface="Arial" panose="020B0604020202020204" pitchFamily="34" charset="0"/>
                        </a:rPr>
                        <a:t>élèves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Moy.</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fr-BE" sz="1100" dirty="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Nb.</a:t>
                      </a:r>
                      <a:br>
                        <a:rPr lang="fr-BE" sz="1100">
                          <a:effectLst/>
                          <a:latin typeface="OstbeSerif Office" panose="020B0503040000020003" pitchFamily="34" charset="0"/>
                          <a:ea typeface="Times New Roman" panose="02020603050405020304" pitchFamily="18" charset="0"/>
                          <a:cs typeface="Arial" panose="020B0604020202020204" pitchFamily="34" charset="0"/>
                        </a:rPr>
                      </a:br>
                      <a:r>
                        <a:rPr lang="fr-BE" sz="1100">
                          <a:effectLst/>
                          <a:latin typeface="OstbeSerif Office" panose="020B0503040000020003" pitchFamily="34" charset="0"/>
                          <a:ea typeface="Times New Roman" panose="02020603050405020304" pitchFamily="18" charset="0"/>
                          <a:cs typeface="Arial" panose="020B0604020202020204" pitchFamily="34" charset="0"/>
                        </a:rPr>
                        <a:t>élèves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Moy.</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041155"/>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Production orale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221</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17,9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5,4</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209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17,08</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6,14</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300812"/>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Compréhension orale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227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16,2</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4,3</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207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13,68</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6,17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016432"/>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Compréhension écrite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227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17,1</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5,9</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207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16,10</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5,25</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340980"/>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Production écrite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227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16,6</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5,4</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207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16,57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5,68</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928442"/>
                  </a:ext>
                </a:extLst>
              </a:tr>
              <a:tr h="0">
                <a:tc>
                  <a:txBody>
                    <a:bodyPr/>
                    <a:lstStyle/>
                    <a:p>
                      <a:pPr>
                        <a:lnSpc>
                          <a:spcPct val="115000"/>
                        </a:lnSpc>
                        <a:spcAft>
                          <a:spcPts val="1000"/>
                        </a:spcAft>
                      </a:pPr>
                      <a:r>
                        <a:rPr lang="de-DE" sz="1100" b="1">
                          <a:effectLst/>
                          <a:latin typeface="OstbeSerif Office" panose="020B0503040000020003" pitchFamily="34" charset="0"/>
                          <a:ea typeface="Times New Roman" panose="02020603050405020304" pitchFamily="18" charset="0"/>
                          <a:cs typeface="Arial" panose="020B0604020202020204" pitchFamily="34" charset="0"/>
                        </a:rPr>
                        <a:t>Total (/100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204</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68,8</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17,4</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221</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64,52</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19,64</a:t>
                      </a:r>
                      <a:endParaRPr lang="de-DE" sz="11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392305"/>
                  </a:ext>
                </a:extLst>
              </a:tr>
            </a:tbl>
          </a:graphicData>
        </a:graphic>
      </p:graphicFrame>
      <p:sp>
        <p:nvSpPr>
          <p:cNvPr id="10" name="Rectangle 2">
            <a:extLst>
              <a:ext uri="{FF2B5EF4-FFF2-40B4-BE49-F238E27FC236}">
                <a16:creationId xmlns:a16="http://schemas.microsoft.com/office/drawing/2014/main" id="{A913DAE8-E523-42A9-A72C-CD8FB823C7EF}"/>
              </a:ext>
            </a:extLst>
          </p:cNvPr>
          <p:cNvSpPr>
            <a:spLocks noChangeArrowheads="1"/>
          </p:cNvSpPr>
          <p:nvPr/>
        </p:nvSpPr>
        <p:spPr bwMode="auto">
          <a:xfrm>
            <a:off x="920172" y="794267"/>
            <a:ext cx="6943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Tableau 12</a:t>
            </a:r>
            <a:r>
              <a:rPr kumimoji="0" lang="fr-BE" altLang="de-DE" sz="1100" b="0"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t>
            </a:r>
            <a:r>
              <a:rPr kumimoji="0" lang="fr-B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100" b="0"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Comparaison des r</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sultats de 2018 et de 2019 obtenus dans les quatre comp</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tences et au total au niveau B1 pour l</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enseignement technique (TB) de qualification et professionnel (BU)</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643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D7612-3B3D-4F1B-9318-7AB51329163B}"/>
              </a:ext>
            </a:extLst>
          </p:cNvPr>
          <p:cNvSpPr>
            <a:spLocks noGrp="1"/>
          </p:cNvSpPr>
          <p:nvPr>
            <p:ph type="title"/>
          </p:nvPr>
        </p:nvSpPr>
        <p:spPr>
          <a:xfrm>
            <a:off x="395536" y="100881"/>
            <a:ext cx="7884875" cy="238621"/>
          </a:xfrm>
        </p:spPr>
        <p:txBody>
          <a:bodyPr/>
          <a:lstStyle/>
          <a:p>
            <a:r>
              <a:rPr lang="fr-BE" dirty="0"/>
              <a:t>3. Les moyennes</a:t>
            </a:r>
            <a:endParaRPr lang="de-DE" dirty="0"/>
          </a:p>
        </p:txBody>
      </p:sp>
      <p:sp>
        <p:nvSpPr>
          <p:cNvPr id="6" name="Datumsplatzhalter 5">
            <a:extLst>
              <a:ext uri="{FF2B5EF4-FFF2-40B4-BE49-F238E27FC236}">
                <a16:creationId xmlns:a16="http://schemas.microsoft.com/office/drawing/2014/main" id="{3AD20833-B795-4FA0-9CBE-BD68BEA86D0E}"/>
              </a:ext>
            </a:extLst>
          </p:cNvPr>
          <p:cNvSpPr>
            <a:spLocks noGrp="1"/>
          </p:cNvSpPr>
          <p:nvPr>
            <p:ph type="dt" sz="half" idx="19"/>
          </p:nvPr>
        </p:nvSpPr>
        <p:spPr/>
        <p:txBody>
          <a:bodyPr/>
          <a:lstStyle/>
          <a:p>
            <a:fld id="{6A7F1564-B038-460A-99F9-FF042324700F}" type="datetime1">
              <a:rPr lang="de-DE" smtClean="0"/>
              <a:t>26.11.2019</a:t>
            </a:fld>
            <a:endParaRPr lang="de-DE" dirty="0"/>
          </a:p>
        </p:txBody>
      </p:sp>
      <p:sp>
        <p:nvSpPr>
          <p:cNvPr id="7" name="Foliennummernplatzhalter 6">
            <a:extLst>
              <a:ext uri="{FF2B5EF4-FFF2-40B4-BE49-F238E27FC236}">
                <a16:creationId xmlns:a16="http://schemas.microsoft.com/office/drawing/2014/main" id="{50D5D782-CA9C-45DB-8DE6-A24FC3AF4541}"/>
              </a:ext>
            </a:extLst>
          </p:cNvPr>
          <p:cNvSpPr>
            <a:spLocks noGrp="1"/>
          </p:cNvSpPr>
          <p:nvPr>
            <p:ph type="sldNum" sz="quarter" idx="21"/>
          </p:nvPr>
        </p:nvSpPr>
        <p:spPr/>
        <p:txBody>
          <a:bodyPr/>
          <a:lstStyle/>
          <a:p>
            <a:fld id="{590A4D1B-6A2E-4D8C-9B84-389768089F16}" type="slidenum">
              <a:rPr lang="de-DE" smtClean="0"/>
              <a:pPr/>
              <a:t>25</a:t>
            </a:fld>
            <a:endParaRPr lang="de-DE" dirty="0"/>
          </a:p>
        </p:txBody>
      </p:sp>
      <p:sp>
        <p:nvSpPr>
          <p:cNvPr id="14" name="Rectangle 1">
            <a:extLst>
              <a:ext uri="{FF2B5EF4-FFF2-40B4-BE49-F238E27FC236}">
                <a16:creationId xmlns:a16="http://schemas.microsoft.com/office/drawing/2014/main" id="{EA9F8FD9-31DE-431A-959B-4CF1FB76431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Inhaltsplatzhalter 4">
            <a:extLst>
              <a:ext uri="{FF2B5EF4-FFF2-40B4-BE49-F238E27FC236}">
                <a16:creationId xmlns:a16="http://schemas.microsoft.com/office/drawing/2014/main" id="{232BE38D-0F1D-4560-B405-969D8706F00D}"/>
              </a:ext>
            </a:extLst>
          </p:cNvPr>
          <p:cNvGraphicFramePr>
            <a:graphicFrameLocks noGrp="1"/>
          </p:cNvGraphicFramePr>
          <p:nvPr>
            <p:ph sz="quarter" idx="18"/>
            <p:extLst>
              <p:ext uri="{D42A27DB-BD31-4B8C-83A1-F6EECF244321}">
                <p14:modId xmlns:p14="http://schemas.microsoft.com/office/powerpoint/2010/main" val="1392850140"/>
              </p:ext>
            </p:extLst>
          </p:nvPr>
        </p:nvGraphicFramePr>
        <p:xfrm>
          <a:off x="2609717" y="784406"/>
          <a:ext cx="3924566" cy="3898540"/>
        </p:xfrm>
        <a:graphic>
          <a:graphicData uri="http://schemas.openxmlformats.org/drawingml/2006/table">
            <a:tbl>
              <a:tblPr/>
              <a:tblGrid>
                <a:gridCol w="877825">
                  <a:extLst>
                    <a:ext uri="{9D8B030D-6E8A-4147-A177-3AD203B41FA5}">
                      <a16:colId xmlns:a16="http://schemas.microsoft.com/office/drawing/2014/main" val="2009024151"/>
                    </a:ext>
                  </a:extLst>
                </a:gridCol>
                <a:gridCol w="701185">
                  <a:extLst>
                    <a:ext uri="{9D8B030D-6E8A-4147-A177-3AD203B41FA5}">
                      <a16:colId xmlns:a16="http://schemas.microsoft.com/office/drawing/2014/main" val="1355978407"/>
                    </a:ext>
                  </a:extLst>
                </a:gridCol>
                <a:gridCol w="390926">
                  <a:extLst>
                    <a:ext uri="{9D8B030D-6E8A-4147-A177-3AD203B41FA5}">
                      <a16:colId xmlns:a16="http://schemas.microsoft.com/office/drawing/2014/main" val="35962242"/>
                    </a:ext>
                  </a:extLst>
                </a:gridCol>
                <a:gridCol w="390926">
                  <a:extLst>
                    <a:ext uri="{9D8B030D-6E8A-4147-A177-3AD203B41FA5}">
                      <a16:colId xmlns:a16="http://schemas.microsoft.com/office/drawing/2014/main" val="703926451"/>
                    </a:ext>
                  </a:extLst>
                </a:gridCol>
                <a:gridCol w="390926">
                  <a:extLst>
                    <a:ext uri="{9D8B030D-6E8A-4147-A177-3AD203B41FA5}">
                      <a16:colId xmlns:a16="http://schemas.microsoft.com/office/drawing/2014/main" val="812104718"/>
                    </a:ext>
                  </a:extLst>
                </a:gridCol>
                <a:gridCol w="390926">
                  <a:extLst>
                    <a:ext uri="{9D8B030D-6E8A-4147-A177-3AD203B41FA5}">
                      <a16:colId xmlns:a16="http://schemas.microsoft.com/office/drawing/2014/main" val="2469472275"/>
                    </a:ext>
                  </a:extLst>
                </a:gridCol>
                <a:gridCol w="390926">
                  <a:extLst>
                    <a:ext uri="{9D8B030D-6E8A-4147-A177-3AD203B41FA5}">
                      <a16:colId xmlns:a16="http://schemas.microsoft.com/office/drawing/2014/main" val="1462757776"/>
                    </a:ext>
                  </a:extLst>
                </a:gridCol>
                <a:gridCol w="390926">
                  <a:extLst>
                    <a:ext uri="{9D8B030D-6E8A-4147-A177-3AD203B41FA5}">
                      <a16:colId xmlns:a16="http://schemas.microsoft.com/office/drawing/2014/main" val="568669937"/>
                    </a:ext>
                  </a:extLst>
                </a:gridCol>
              </a:tblGrid>
              <a:tr h="268416">
                <a:tc gridSpan="2">
                  <a:txBody>
                    <a:bodyPr/>
                    <a:lstStyle/>
                    <a:p>
                      <a:pPr>
                        <a:lnSpc>
                          <a:spcPct val="115000"/>
                        </a:lnSpc>
                        <a:spcAft>
                          <a:spcPts val="1000"/>
                        </a:spcAft>
                      </a:pPr>
                      <a:br>
                        <a:rPr lang="fr-BE" sz="700">
                          <a:effectLst/>
                          <a:latin typeface="OstbeSerif Office" panose="020B0503040000020003" pitchFamily="34" charset="0"/>
                          <a:ea typeface="Calibri" panose="020F0502020204030204" pitchFamily="34" charset="0"/>
                          <a:cs typeface="Leelawadee" panose="020B0502040204020203" pitchFamily="34" charset="-34"/>
                        </a:rPr>
                      </a:b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gridSpan="3">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2018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b">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2019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18430618"/>
                  </a:ext>
                </a:extLst>
              </a:tr>
              <a:tr h="424614">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fr-BE" sz="700" b="1">
                          <a:effectLst/>
                          <a:latin typeface="OstbeSerif Office" panose="020B0503040000020003" pitchFamily="34" charset="0"/>
                          <a:ea typeface="Times New Roman" panose="02020603050405020304" pitchFamily="18" charset="0"/>
                          <a:cs typeface="Times New Roman" panose="02020603050405020304" pitchFamily="18" charset="0"/>
                        </a:rPr>
                        <a:t>Type de l’enseignement de qualification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Nombre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d’élèves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Moy.</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Times New Roman" panose="02020603050405020304" pitchFamily="18" charset="0"/>
                        </a:rPr>
                        <a:t>Ecart-</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Times New Roman" panose="02020603050405020304" pitchFamily="18" charset="0"/>
                        </a:rPr>
                        <a:t>type</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b">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Nombre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d’élèves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b">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Moy.</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Ecart-</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type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667697"/>
                  </a:ext>
                </a:extLst>
              </a:tr>
              <a:tr h="142062">
                <a:tc rowSpan="2">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Production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orale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TB</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18,7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5,0</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18,59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5,37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243090"/>
                  </a:ext>
                </a:extLst>
              </a:tr>
              <a:tr h="56510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BU</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97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16,8</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5,6</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14,69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6,51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2209363"/>
                  </a:ext>
                </a:extLst>
              </a:tr>
              <a:tr h="142062">
                <a:tc rowSpan="2">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Compréhension orale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TB</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17,9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15,52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5,34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7947048"/>
                  </a:ext>
                </a:extLst>
              </a:tr>
              <a:tr h="408039">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BU</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103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14,1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10,93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6,30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6952490"/>
                  </a:ext>
                </a:extLst>
              </a:tr>
              <a:tr h="142062">
                <a:tc rowSpan="2">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Compréhension écrite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TB</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18,3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17,69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4,55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0212473"/>
                  </a:ext>
                </a:extLst>
              </a:tr>
              <a:tr h="408039">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BU</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103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13,72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5,33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7037515"/>
                  </a:ext>
                </a:extLst>
              </a:tr>
              <a:tr h="142062">
                <a:tc rowSpan="2">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Production écrite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TB</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19,1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124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18,04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4,69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43038"/>
                  </a:ext>
                </a:extLst>
              </a:tr>
              <a:tr h="282552">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BU</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102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13,6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14,27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6,28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1303419"/>
                  </a:ext>
                </a:extLst>
              </a:tr>
              <a:tr h="142062">
                <a:tc rowSpan="2">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Total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(/100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TB</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74,5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14,9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135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70,64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16,67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04567633"/>
                  </a:ext>
                </a:extLst>
              </a:tr>
              <a:tr h="282552">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BU</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61,1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17,5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12400" marB="1240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Times New Roman" panose="02020603050405020304" pitchFamily="18" charset="0"/>
                        </a:rPr>
                        <a:t>54,94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r">
                        <a:lnSpc>
                          <a:spcPct val="115000"/>
                        </a:lnSpc>
                        <a:spcAft>
                          <a:spcPts val="1000"/>
                        </a:spcAft>
                      </a:pPr>
                      <a:r>
                        <a:rPr lang="de-DE" sz="700" dirty="0">
                          <a:effectLst/>
                          <a:latin typeface="OstbeSerif Office" panose="020B0503040000020003" pitchFamily="34" charset="0"/>
                          <a:ea typeface="Times New Roman" panose="02020603050405020304" pitchFamily="18" charset="0"/>
                          <a:cs typeface="Arial" panose="020B0604020202020204" pitchFamily="34" charset="0"/>
                        </a:rPr>
                        <a:t>20,12</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400" marR="12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675256793"/>
                  </a:ext>
                </a:extLst>
              </a:tr>
            </a:tbl>
          </a:graphicData>
        </a:graphic>
      </p:graphicFrame>
    </p:spTree>
    <p:extLst>
      <p:ext uri="{BB962C8B-B14F-4D97-AF65-F5344CB8AC3E}">
        <p14:creationId xmlns:p14="http://schemas.microsoft.com/office/powerpoint/2010/main" val="99083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D7612-3B3D-4F1B-9318-7AB51329163B}"/>
              </a:ext>
            </a:extLst>
          </p:cNvPr>
          <p:cNvSpPr>
            <a:spLocks noGrp="1"/>
          </p:cNvSpPr>
          <p:nvPr>
            <p:ph type="title"/>
          </p:nvPr>
        </p:nvSpPr>
        <p:spPr>
          <a:xfrm>
            <a:off x="395536" y="100881"/>
            <a:ext cx="7884875" cy="238621"/>
          </a:xfrm>
        </p:spPr>
        <p:txBody>
          <a:bodyPr/>
          <a:lstStyle/>
          <a:p>
            <a:r>
              <a:rPr lang="fr-BE" dirty="0"/>
              <a:t>3. Les moyennes</a:t>
            </a:r>
            <a:endParaRPr lang="de-DE" dirty="0"/>
          </a:p>
        </p:txBody>
      </p:sp>
      <p:sp>
        <p:nvSpPr>
          <p:cNvPr id="4" name="Bildplatzhalter 3">
            <a:extLst>
              <a:ext uri="{FF2B5EF4-FFF2-40B4-BE49-F238E27FC236}">
                <a16:creationId xmlns:a16="http://schemas.microsoft.com/office/drawing/2014/main" id="{9C6B5457-37B0-437D-8A61-CF6EEC8A8845}"/>
              </a:ext>
            </a:extLst>
          </p:cNvPr>
          <p:cNvSpPr>
            <a:spLocks noGrp="1"/>
          </p:cNvSpPr>
          <p:nvPr>
            <p:ph type="pic" sz="quarter" idx="14"/>
          </p:nvPr>
        </p:nvSpPr>
        <p:spPr/>
      </p:sp>
      <p:sp>
        <p:nvSpPr>
          <p:cNvPr id="6" name="Datumsplatzhalter 5">
            <a:extLst>
              <a:ext uri="{FF2B5EF4-FFF2-40B4-BE49-F238E27FC236}">
                <a16:creationId xmlns:a16="http://schemas.microsoft.com/office/drawing/2014/main" id="{3AD20833-B795-4FA0-9CBE-BD68BEA86D0E}"/>
              </a:ext>
            </a:extLst>
          </p:cNvPr>
          <p:cNvSpPr>
            <a:spLocks noGrp="1"/>
          </p:cNvSpPr>
          <p:nvPr>
            <p:ph type="dt" sz="half" idx="19"/>
          </p:nvPr>
        </p:nvSpPr>
        <p:spPr/>
        <p:txBody>
          <a:bodyPr/>
          <a:lstStyle/>
          <a:p>
            <a:fld id="{6A7F1564-B038-460A-99F9-FF042324700F}" type="datetime1">
              <a:rPr lang="de-DE" smtClean="0"/>
              <a:t>26.11.2019</a:t>
            </a:fld>
            <a:endParaRPr lang="de-DE" dirty="0"/>
          </a:p>
        </p:txBody>
      </p:sp>
      <p:sp>
        <p:nvSpPr>
          <p:cNvPr id="7" name="Foliennummernplatzhalter 6">
            <a:extLst>
              <a:ext uri="{FF2B5EF4-FFF2-40B4-BE49-F238E27FC236}">
                <a16:creationId xmlns:a16="http://schemas.microsoft.com/office/drawing/2014/main" id="{50D5D782-CA9C-45DB-8DE6-A24FC3AF4541}"/>
              </a:ext>
            </a:extLst>
          </p:cNvPr>
          <p:cNvSpPr>
            <a:spLocks noGrp="1"/>
          </p:cNvSpPr>
          <p:nvPr>
            <p:ph type="sldNum" sz="quarter" idx="21"/>
          </p:nvPr>
        </p:nvSpPr>
        <p:spPr/>
        <p:txBody>
          <a:bodyPr/>
          <a:lstStyle/>
          <a:p>
            <a:fld id="{590A4D1B-6A2E-4D8C-9B84-389768089F16}" type="slidenum">
              <a:rPr lang="de-DE" smtClean="0"/>
              <a:pPr/>
              <a:t>26</a:t>
            </a:fld>
            <a:endParaRPr lang="de-DE" dirty="0"/>
          </a:p>
        </p:txBody>
      </p:sp>
      <p:sp>
        <p:nvSpPr>
          <p:cNvPr id="14" name="Rectangle 1">
            <a:extLst>
              <a:ext uri="{FF2B5EF4-FFF2-40B4-BE49-F238E27FC236}">
                <a16:creationId xmlns:a16="http://schemas.microsoft.com/office/drawing/2014/main" id="{EA9F8FD9-31DE-431A-959B-4CF1FB76431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Inhaltsplatzhalter 7">
            <a:extLst>
              <a:ext uri="{FF2B5EF4-FFF2-40B4-BE49-F238E27FC236}">
                <a16:creationId xmlns:a16="http://schemas.microsoft.com/office/drawing/2014/main" id="{43A43773-5ECC-4D30-A060-C8D4BA8759DE}"/>
              </a:ext>
            </a:extLst>
          </p:cNvPr>
          <p:cNvGraphicFramePr>
            <a:graphicFrameLocks noGrp="1"/>
          </p:cNvGraphicFramePr>
          <p:nvPr>
            <p:ph sz="quarter" idx="18"/>
            <p:extLst>
              <p:ext uri="{D42A27DB-BD31-4B8C-83A1-F6EECF244321}">
                <p14:modId xmlns:p14="http://schemas.microsoft.com/office/powerpoint/2010/main" val="2404641747"/>
              </p:ext>
            </p:extLst>
          </p:nvPr>
        </p:nvGraphicFramePr>
        <p:xfrm>
          <a:off x="1808450" y="888274"/>
          <a:ext cx="4679960" cy="3718235"/>
        </p:xfrm>
        <a:graphic>
          <a:graphicData uri="http://schemas.openxmlformats.org/drawingml/2006/table">
            <a:tbl>
              <a:tblPr/>
              <a:tblGrid>
                <a:gridCol w="1893245">
                  <a:extLst>
                    <a:ext uri="{9D8B030D-6E8A-4147-A177-3AD203B41FA5}">
                      <a16:colId xmlns:a16="http://schemas.microsoft.com/office/drawing/2014/main" val="3676515594"/>
                    </a:ext>
                  </a:extLst>
                </a:gridCol>
                <a:gridCol w="1054519">
                  <a:extLst>
                    <a:ext uri="{9D8B030D-6E8A-4147-A177-3AD203B41FA5}">
                      <a16:colId xmlns:a16="http://schemas.microsoft.com/office/drawing/2014/main" val="1491565572"/>
                    </a:ext>
                  </a:extLst>
                </a:gridCol>
                <a:gridCol w="645787">
                  <a:extLst>
                    <a:ext uri="{9D8B030D-6E8A-4147-A177-3AD203B41FA5}">
                      <a16:colId xmlns:a16="http://schemas.microsoft.com/office/drawing/2014/main" val="1136540222"/>
                    </a:ext>
                  </a:extLst>
                </a:gridCol>
                <a:gridCol w="605923">
                  <a:extLst>
                    <a:ext uri="{9D8B030D-6E8A-4147-A177-3AD203B41FA5}">
                      <a16:colId xmlns:a16="http://schemas.microsoft.com/office/drawing/2014/main" val="1723725000"/>
                    </a:ext>
                  </a:extLst>
                </a:gridCol>
                <a:gridCol w="480486">
                  <a:extLst>
                    <a:ext uri="{9D8B030D-6E8A-4147-A177-3AD203B41FA5}">
                      <a16:colId xmlns:a16="http://schemas.microsoft.com/office/drawing/2014/main" val="79946456"/>
                    </a:ext>
                  </a:extLst>
                </a:gridCol>
              </a:tblGrid>
              <a:tr h="635740">
                <a:tc>
                  <a:txBody>
                    <a:bodyPr/>
                    <a:lstStyle/>
                    <a:p>
                      <a:pPr>
                        <a:lnSpc>
                          <a:spcPct val="115000"/>
                        </a:lnSpc>
                        <a:spcAft>
                          <a:spcPts val="1000"/>
                        </a:spcAft>
                      </a:pPr>
                      <a:r>
                        <a:rPr lang="fr-BE" sz="8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800" b="1" dirty="0">
                          <a:effectLst/>
                          <a:latin typeface="OstbeSerif Office" panose="020B0503040000020003" pitchFamily="34" charset="0"/>
                          <a:ea typeface="Times New Roman" panose="02020603050405020304" pitchFamily="18" charset="0"/>
                          <a:cs typeface="Arial" panose="020B0604020202020204" pitchFamily="34" charset="0"/>
                        </a:rPr>
                        <a:t>Déclare parler le français en dehors de l’école …</a:t>
                      </a:r>
                      <a:endParaRPr lang="de-D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Nombre </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d’élèves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Moyenne</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de-DE" sz="800" dirty="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2066564"/>
                  </a:ext>
                </a:extLst>
              </a:tr>
              <a:tr h="173793">
                <a:tc rowSpan="3">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Production orale</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23,30</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3,38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5118117"/>
                  </a:ext>
                </a:extLst>
              </a:tr>
              <a:tr h="173793">
                <a:tc vMerge="1">
                  <a:txBody>
                    <a:bodyPr/>
                    <a:lstStyle/>
                    <a:p>
                      <a:endParaRPr lang="de-DE"/>
                    </a:p>
                  </a:txBody>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159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15,85</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6,00</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171647"/>
                  </a:ext>
                </a:extLst>
              </a:tr>
              <a:tr h="268913">
                <a:tc vMerge="1">
                  <a:txBody>
                    <a:bodyPr/>
                    <a:lstStyle/>
                    <a:p>
                      <a:endParaRPr lang="de-DE"/>
                    </a:p>
                  </a:txBody>
                  <a:tcPr/>
                </a:tc>
                <a:tc>
                  <a:txBody>
                    <a:bodyPr/>
                    <a:lstStyle/>
                    <a:p>
                      <a:pPr>
                        <a:lnSpc>
                          <a:spcPct val="115000"/>
                        </a:lnSpc>
                        <a:spcAft>
                          <a:spcPts val="1000"/>
                        </a:spcAft>
                      </a:pPr>
                      <a:r>
                        <a:rPr lang="fr-BE" sz="6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16,55</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5,67</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6860840"/>
                  </a:ext>
                </a:extLst>
              </a:tr>
              <a:tr h="173793">
                <a:tc rowSpan="3">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Compréhension orale (/25 points)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20,48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5,18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628090"/>
                  </a:ext>
                </a:extLst>
              </a:tr>
              <a:tr h="173793">
                <a:tc vMerge="1">
                  <a:txBody>
                    <a:bodyPr/>
                    <a:lstStyle/>
                    <a:p>
                      <a:endParaRPr lang="de-DE"/>
                    </a:p>
                  </a:txBody>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168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12,42</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5,61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688310"/>
                  </a:ext>
                </a:extLst>
              </a:tr>
              <a:tr h="268913">
                <a:tc vMerge="1">
                  <a:txBody>
                    <a:bodyPr/>
                    <a:lstStyle/>
                    <a:p>
                      <a:endParaRPr lang="de-DE"/>
                    </a:p>
                  </a:txBody>
                  <a:tcPr/>
                </a:tc>
                <a:tc>
                  <a:txBody>
                    <a:bodyPr/>
                    <a:lstStyle/>
                    <a:p>
                      <a:pPr>
                        <a:lnSpc>
                          <a:spcPct val="115000"/>
                        </a:lnSpc>
                        <a:spcAft>
                          <a:spcPts val="1000"/>
                        </a:spcAft>
                      </a:pPr>
                      <a:r>
                        <a:rPr lang="fr-BE" sz="6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15,27</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4,72</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21075"/>
                  </a:ext>
                </a:extLst>
              </a:tr>
              <a:tr h="173793">
                <a:tc rowSpan="3">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19,62</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3,14</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973974"/>
                  </a:ext>
                </a:extLst>
              </a:tr>
              <a:tr h="173793">
                <a:tc vMerge="1">
                  <a:txBody>
                    <a:bodyPr/>
                    <a:lstStyle/>
                    <a:p>
                      <a:endParaRPr lang="de-DE"/>
                    </a:p>
                  </a:txBody>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168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15,53</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5,30</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4362388"/>
                  </a:ext>
                </a:extLst>
              </a:tr>
              <a:tr h="268913">
                <a:tc vMerge="1">
                  <a:txBody>
                    <a:bodyPr/>
                    <a:lstStyle/>
                    <a:p>
                      <a:endParaRPr lang="de-DE"/>
                    </a:p>
                  </a:txBody>
                  <a:tcPr/>
                </a:tc>
                <a:tc>
                  <a:txBody>
                    <a:bodyPr/>
                    <a:lstStyle/>
                    <a:p>
                      <a:pPr>
                        <a:lnSpc>
                          <a:spcPct val="115000"/>
                        </a:lnSpc>
                        <a:spcAft>
                          <a:spcPts val="1000"/>
                        </a:spcAft>
                      </a:pPr>
                      <a:r>
                        <a:rPr lang="fr-BE" sz="6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16,32</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5,01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238378"/>
                  </a:ext>
                </a:extLst>
              </a:tr>
              <a:tr h="173793">
                <a:tc rowSpan="3">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Production écrite</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20,76</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4,66</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8257795"/>
                  </a:ext>
                </a:extLst>
              </a:tr>
              <a:tr h="173793">
                <a:tc vMerge="1">
                  <a:txBody>
                    <a:bodyPr/>
                    <a:lstStyle/>
                    <a:p>
                      <a:endParaRPr lang="de-DE"/>
                    </a:p>
                  </a:txBody>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168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15,74</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5,60</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381550"/>
                  </a:ext>
                </a:extLst>
              </a:tr>
              <a:tr h="268913">
                <a:tc vMerge="1">
                  <a:txBody>
                    <a:bodyPr/>
                    <a:lstStyle/>
                    <a:p>
                      <a:endParaRPr lang="de-DE"/>
                    </a:p>
                  </a:txBody>
                  <a:tcPr/>
                </a:tc>
                <a:tc>
                  <a:txBody>
                    <a:bodyPr/>
                    <a:lstStyle/>
                    <a:p>
                      <a:pPr>
                        <a:lnSpc>
                          <a:spcPct val="115000"/>
                        </a:lnSpc>
                        <a:spcAft>
                          <a:spcPts val="1000"/>
                        </a:spcAft>
                      </a:pPr>
                      <a:r>
                        <a:rPr lang="fr-BE" sz="6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16,91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4,08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201738"/>
                  </a:ext>
                </a:extLst>
              </a:tr>
              <a:tr h="173793">
                <a:tc rowSpan="3">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Total </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29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800" b="1">
                          <a:effectLst/>
                          <a:latin typeface="OstbeSerif Office" panose="020B0503040000020003" pitchFamily="34" charset="0"/>
                          <a:ea typeface="Times New Roman" panose="02020603050405020304" pitchFamily="18" charset="0"/>
                          <a:cs typeface="Arial" panose="020B0604020202020204" pitchFamily="34" charset="0"/>
                        </a:rPr>
                        <a:t>83,79</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14,71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7411553"/>
                  </a:ext>
                </a:extLst>
              </a:tr>
              <a:tr h="173793">
                <a:tc vMerge="1">
                  <a:txBody>
                    <a:bodyPr/>
                    <a:lstStyle/>
                    <a:p>
                      <a:endParaRPr lang="de-DE"/>
                    </a:p>
                  </a:txBody>
                  <a:tcPr/>
                </a:tc>
                <a:tc>
                  <a:txBody>
                    <a:bodyPr/>
                    <a:lstStyle/>
                    <a:p>
                      <a:pP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168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800" b="1">
                          <a:effectLst/>
                          <a:latin typeface="OstbeSerif Office" panose="020B0503040000020003" pitchFamily="34" charset="0"/>
                          <a:ea typeface="Times New Roman" panose="02020603050405020304" pitchFamily="18" charset="0"/>
                          <a:cs typeface="Arial" panose="020B0604020202020204" pitchFamily="34" charset="0"/>
                        </a:rPr>
                        <a:t>60,73</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800">
                          <a:effectLst/>
                          <a:latin typeface="OstbeSerif Office" panose="020B0503040000020003" pitchFamily="34" charset="0"/>
                          <a:ea typeface="Times New Roman" panose="02020603050405020304" pitchFamily="18" charset="0"/>
                          <a:cs typeface="Arial" panose="020B0604020202020204" pitchFamily="34" charset="0"/>
                        </a:rPr>
                        <a:t>18,48</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667516249"/>
                  </a:ext>
                </a:extLst>
              </a:tr>
              <a:tr h="268913">
                <a:tc vMerge="1">
                  <a:txBody>
                    <a:bodyPr/>
                    <a:lstStyle/>
                    <a:p>
                      <a:endParaRPr lang="de-DE"/>
                    </a:p>
                  </a:txBody>
                  <a:tcPr/>
                </a:tc>
                <a:tc>
                  <a:txBody>
                    <a:bodyPr/>
                    <a:lstStyle/>
                    <a:p>
                      <a:pPr>
                        <a:lnSpc>
                          <a:spcPct val="115000"/>
                        </a:lnSpc>
                        <a:spcAft>
                          <a:spcPts val="1000"/>
                        </a:spcAft>
                      </a:pPr>
                      <a:r>
                        <a:rPr lang="fr-BE" sz="6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fr-BE" sz="800">
                          <a:effectLst/>
                          <a:latin typeface="OstbeSerif Office" panose="020B0503040000020003" pitchFamily="34" charset="0"/>
                          <a:ea typeface="Times New Roman" panose="02020603050405020304" pitchFamily="18" charset="0"/>
                          <a:cs typeface="Arial" panose="020B0604020202020204" pitchFamily="34" charset="0"/>
                        </a:rPr>
                        <a:t>11</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fr-BE" sz="800" b="1">
                          <a:effectLst/>
                          <a:latin typeface="OstbeSerif Office" panose="020B0503040000020003" pitchFamily="34" charset="0"/>
                          <a:ea typeface="Times New Roman" panose="02020603050405020304" pitchFamily="18" charset="0"/>
                          <a:cs typeface="Arial" panose="020B0604020202020204" pitchFamily="34" charset="0"/>
                        </a:rPr>
                        <a:t>65,05</a:t>
                      </a:r>
                      <a:endParaRPr lang="de-DE"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800" dirty="0">
                          <a:effectLst/>
                          <a:latin typeface="OstbeSerif Office" panose="020B0503040000020003" pitchFamily="34" charset="0"/>
                          <a:ea typeface="Times New Roman" panose="02020603050405020304" pitchFamily="18" charset="0"/>
                          <a:cs typeface="Arial" panose="020B0604020202020204" pitchFamily="34" charset="0"/>
                        </a:rPr>
                        <a:t>16,75</a:t>
                      </a:r>
                      <a:endParaRPr lang="de-D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591" marR="13591" marT="13591" marB="135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449305743"/>
                  </a:ext>
                </a:extLst>
              </a:tr>
            </a:tbl>
          </a:graphicData>
        </a:graphic>
      </p:graphicFrame>
    </p:spTree>
    <p:extLst>
      <p:ext uri="{BB962C8B-B14F-4D97-AF65-F5344CB8AC3E}">
        <p14:creationId xmlns:p14="http://schemas.microsoft.com/office/powerpoint/2010/main" val="340683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D7612-3B3D-4F1B-9318-7AB51329163B}"/>
              </a:ext>
            </a:extLst>
          </p:cNvPr>
          <p:cNvSpPr>
            <a:spLocks noGrp="1"/>
          </p:cNvSpPr>
          <p:nvPr>
            <p:ph type="title"/>
          </p:nvPr>
        </p:nvSpPr>
        <p:spPr>
          <a:xfrm>
            <a:off x="395536" y="100881"/>
            <a:ext cx="7884875" cy="238621"/>
          </a:xfrm>
        </p:spPr>
        <p:txBody>
          <a:bodyPr/>
          <a:lstStyle/>
          <a:p>
            <a:r>
              <a:rPr lang="fr-BE" dirty="0"/>
              <a:t>3. Les moyennes</a:t>
            </a:r>
            <a:endParaRPr lang="de-DE" dirty="0"/>
          </a:p>
        </p:txBody>
      </p:sp>
      <p:sp>
        <p:nvSpPr>
          <p:cNvPr id="4" name="Bildplatzhalter 3">
            <a:extLst>
              <a:ext uri="{FF2B5EF4-FFF2-40B4-BE49-F238E27FC236}">
                <a16:creationId xmlns:a16="http://schemas.microsoft.com/office/drawing/2014/main" id="{9C6B5457-37B0-437D-8A61-CF6EEC8A8845}"/>
              </a:ext>
            </a:extLst>
          </p:cNvPr>
          <p:cNvSpPr>
            <a:spLocks noGrp="1"/>
          </p:cNvSpPr>
          <p:nvPr>
            <p:ph type="pic" sz="quarter" idx="14"/>
          </p:nvPr>
        </p:nvSpPr>
        <p:spPr/>
      </p:sp>
      <p:sp>
        <p:nvSpPr>
          <p:cNvPr id="6" name="Datumsplatzhalter 5">
            <a:extLst>
              <a:ext uri="{FF2B5EF4-FFF2-40B4-BE49-F238E27FC236}">
                <a16:creationId xmlns:a16="http://schemas.microsoft.com/office/drawing/2014/main" id="{3AD20833-B795-4FA0-9CBE-BD68BEA86D0E}"/>
              </a:ext>
            </a:extLst>
          </p:cNvPr>
          <p:cNvSpPr>
            <a:spLocks noGrp="1"/>
          </p:cNvSpPr>
          <p:nvPr>
            <p:ph type="dt" sz="half" idx="19"/>
          </p:nvPr>
        </p:nvSpPr>
        <p:spPr/>
        <p:txBody>
          <a:bodyPr/>
          <a:lstStyle/>
          <a:p>
            <a:fld id="{6A7F1564-B038-460A-99F9-FF042324700F}" type="datetime1">
              <a:rPr lang="de-DE" smtClean="0"/>
              <a:t>26.11.2019</a:t>
            </a:fld>
            <a:endParaRPr lang="de-DE" dirty="0"/>
          </a:p>
        </p:txBody>
      </p:sp>
      <p:sp>
        <p:nvSpPr>
          <p:cNvPr id="7" name="Foliennummernplatzhalter 6">
            <a:extLst>
              <a:ext uri="{FF2B5EF4-FFF2-40B4-BE49-F238E27FC236}">
                <a16:creationId xmlns:a16="http://schemas.microsoft.com/office/drawing/2014/main" id="{50D5D782-CA9C-45DB-8DE6-A24FC3AF4541}"/>
              </a:ext>
            </a:extLst>
          </p:cNvPr>
          <p:cNvSpPr>
            <a:spLocks noGrp="1"/>
          </p:cNvSpPr>
          <p:nvPr>
            <p:ph type="sldNum" sz="quarter" idx="21"/>
          </p:nvPr>
        </p:nvSpPr>
        <p:spPr/>
        <p:txBody>
          <a:bodyPr/>
          <a:lstStyle/>
          <a:p>
            <a:fld id="{590A4D1B-6A2E-4D8C-9B84-389768089F16}" type="slidenum">
              <a:rPr lang="de-DE" smtClean="0"/>
              <a:pPr/>
              <a:t>27</a:t>
            </a:fld>
            <a:endParaRPr lang="de-DE" dirty="0"/>
          </a:p>
        </p:txBody>
      </p:sp>
      <p:sp>
        <p:nvSpPr>
          <p:cNvPr id="14" name="Rectangle 1">
            <a:extLst>
              <a:ext uri="{FF2B5EF4-FFF2-40B4-BE49-F238E27FC236}">
                <a16:creationId xmlns:a16="http://schemas.microsoft.com/office/drawing/2014/main" id="{EA9F8FD9-31DE-431A-959B-4CF1FB76431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Inhaltsplatzhalter 7">
            <a:extLst>
              <a:ext uri="{FF2B5EF4-FFF2-40B4-BE49-F238E27FC236}">
                <a16:creationId xmlns:a16="http://schemas.microsoft.com/office/drawing/2014/main" id="{F40450AD-0E14-47CC-AA0F-CDC397CBF29E}"/>
              </a:ext>
            </a:extLst>
          </p:cNvPr>
          <p:cNvGraphicFramePr>
            <a:graphicFrameLocks noGrp="1"/>
          </p:cNvGraphicFramePr>
          <p:nvPr>
            <p:ph sz="quarter" idx="18"/>
            <p:extLst>
              <p:ext uri="{D42A27DB-BD31-4B8C-83A1-F6EECF244321}">
                <p14:modId xmlns:p14="http://schemas.microsoft.com/office/powerpoint/2010/main" val="422192023"/>
              </p:ext>
            </p:extLst>
          </p:nvPr>
        </p:nvGraphicFramePr>
        <p:xfrm>
          <a:off x="2291839" y="922327"/>
          <a:ext cx="4560322" cy="3622698"/>
        </p:xfrm>
        <a:graphic>
          <a:graphicData uri="http://schemas.openxmlformats.org/drawingml/2006/table">
            <a:tbl>
              <a:tblPr/>
              <a:tblGrid>
                <a:gridCol w="1844846">
                  <a:extLst>
                    <a:ext uri="{9D8B030D-6E8A-4147-A177-3AD203B41FA5}">
                      <a16:colId xmlns:a16="http://schemas.microsoft.com/office/drawing/2014/main" val="4178390421"/>
                    </a:ext>
                  </a:extLst>
                </a:gridCol>
                <a:gridCol w="954016">
                  <a:extLst>
                    <a:ext uri="{9D8B030D-6E8A-4147-A177-3AD203B41FA5}">
                      <a16:colId xmlns:a16="http://schemas.microsoft.com/office/drawing/2014/main" val="2067138306"/>
                    </a:ext>
                  </a:extLst>
                </a:gridCol>
                <a:gridCol w="702823">
                  <a:extLst>
                    <a:ext uri="{9D8B030D-6E8A-4147-A177-3AD203B41FA5}">
                      <a16:colId xmlns:a16="http://schemas.microsoft.com/office/drawing/2014/main" val="140686869"/>
                    </a:ext>
                  </a:extLst>
                </a:gridCol>
                <a:gridCol w="590434">
                  <a:extLst>
                    <a:ext uri="{9D8B030D-6E8A-4147-A177-3AD203B41FA5}">
                      <a16:colId xmlns:a16="http://schemas.microsoft.com/office/drawing/2014/main" val="3364254772"/>
                    </a:ext>
                  </a:extLst>
                </a:gridCol>
                <a:gridCol w="468203">
                  <a:extLst>
                    <a:ext uri="{9D8B030D-6E8A-4147-A177-3AD203B41FA5}">
                      <a16:colId xmlns:a16="http://schemas.microsoft.com/office/drawing/2014/main" val="724497416"/>
                    </a:ext>
                  </a:extLst>
                </a:gridCol>
              </a:tblGrid>
              <a:tr h="689306">
                <a:tc>
                  <a:txBody>
                    <a:bodyPr/>
                    <a:lstStyle/>
                    <a:p>
                      <a:pPr>
                        <a:lnSpc>
                          <a:spcPct val="115000"/>
                        </a:lnSpc>
                        <a:spcAft>
                          <a:spcPts val="1000"/>
                        </a:spcAft>
                      </a:pPr>
                      <a:r>
                        <a:rPr lang="fr-BE" sz="9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900" b="1">
                          <a:effectLst/>
                          <a:latin typeface="OstbeSerif Office" panose="020B0503040000020003" pitchFamily="34" charset="0"/>
                          <a:ea typeface="Times New Roman" panose="02020603050405020304" pitchFamily="18" charset="0"/>
                          <a:cs typeface="Arial" panose="020B0604020202020204" pitchFamily="34" charset="0"/>
                        </a:rPr>
                        <a:t>Enseignement type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fr-BE" sz="900" b="1">
                          <a:effectLst/>
                          <a:latin typeface="OstbeSerif Office" panose="020B0503040000020003" pitchFamily="34" charset="0"/>
                          <a:ea typeface="Times New Roman" panose="02020603050405020304" pitchFamily="18" charset="0"/>
                          <a:cs typeface="Arial" panose="020B0604020202020204" pitchFamily="34" charset="0"/>
                        </a:rPr>
                        <a:t>CLIL/EMILE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Nombre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d’élèves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Moyenne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1508978"/>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Production orale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18,75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5,28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914798"/>
                  </a:ext>
                </a:extLst>
              </a:tr>
              <a:tr h="39847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16,77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6,26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2032170"/>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orale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16,11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4,31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375462"/>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13,10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6,32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8331971"/>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18,50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3,37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2266764"/>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15,62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5,40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6350203"/>
                  </a:ext>
                </a:extLst>
              </a:tr>
              <a:tr h="178011">
                <a:tc rowSpan="2">
                  <a:txBody>
                    <a:bodyPr/>
                    <a:lstStyle/>
                    <a:p>
                      <a:pPr>
                        <a:lnSpc>
                          <a:spcPct val="115000"/>
                        </a:lnSpc>
                        <a:spcAft>
                          <a:spcPts val="1000"/>
                        </a:spcAft>
                      </a:pPr>
                      <a:r>
                        <a:rPr lang="de-DE" sz="900" dirty="0" err="1">
                          <a:effectLst/>
                          <a:latin typeface="OstbeSerif Office" panose="020B0503040000020003" pitchFamily="34" charset="0"/>
                          <a:ea typeface="Times New Roman" panose="02020603050405020304" pitchFamily="18" charset="0"/>
                          <a:cs typeface="Arial" panose="020B0604020202020204" pitchFamily="34" charset="0"/>
                        </a:rPr>
                        <a:t>Production</a:t>
                      </a:r>
                      <a:r>
                        <a:rPr lang="de-DE" sz="900" dirty="0">
                          <a:effectLst/>
                          <a:latin typeface="OstbeSerif Office" panose="020B0503040000020003" pitchFamily="34" charset="0"/>
                          <a:ea typeface="Times New Roman" panose="02020603050405020304" pitchFamily="18" charset="0"/>
                          <a:cs typeface="Arial" panose="020B0604020202020204" pitchFamily="34" charset="0"/>
                        </a:rPr>
                        <a:t> </a:t>
                      </a:r>
                      <a:r>
                        <a:rPr lang="de-DE" sz="900" dirty="0" err="1">
                          <a:effectLst/>
                          <a:latin typeface="OstbeSerif Office" panose="020B0503040000020003" pitchFamily="34" charset="0"/>
                          <a:ea typeface="Times New Roman" panose="02020603050405020304" pitchFamily="18" charset="0"/>
                          <a:cs typeface="Arial" panose="020B0604020202020204" pitchFamily="34" charset="0"/>
                        </a:rPr>
                        <a:t>écrite</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dirty="0">
                          <a:effectLst/>
                          <a:latin typeface="OstbeSerif Office" panose="020B0503040000020003" pitchFamily="34" charset="0"/>
                          <a:ea typeface="Times New Roman" panose="02020603050405020304" pitchFamily="18" charset="0"/>
                          <a:cs typeface="Arial" panose="020B0604020202020204" pitchFamily="34" charset="0"/>
                        </a:rPr>
                        <a:t>(/25 </a:t>
                      </a:r>
                      <a:r>
                        <a:rPr lang="de-DE" sz="900" dirty="0" err="1">
                          <a:effectLst/>
                          <a:latin typeface="OstbeSerif Office" panose="020B0503040000020003" pitchFamily="34" charset="0"/>
                          <a:ea typeface="Times New Roman" panose="02020603050405020304" pitchFamily="18" charset="0"/>
                          <a:cs typeface="Arial" panose="020B0604020202020204" pitchFamily="34" charset="0"/>
                        </a:rPr>
                        <a:t>points</a:t>
                      </a:r>
                      <a:r>
                        <a:rPr lang="de-DE" sz="900" dirty="0">
                          <a:effectLst/>
                          <a:latin typeface="OstbeSerif Office" panose="020B0503040000020003" pitchFamily="34" charset="0"/>
                          <a:ea typeface="Times New Roman" panose="02020603050405020304" pitchFamily="18" charset="0"/>
                          <a:cs typeface="Arial" panose="020B0604020202020204" pitchFamily="34" charset="0"/>
                        </a:rPr>
                        <a:t>)</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18,95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3,77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164016"/>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16,01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5,85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7349348"/>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Total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72,98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12,28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825250354"/>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62,61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dirty="0">
                          <a:effectLst/>
                          <a:latin typeface="OstbeSerif Office" panose="020B0503040000020003" pitchFamily="34" charset="0"/>
                          <a:ea typeface="Times New Roman" panose="02020603050405020304" pitchFamily="18" charset="0"/>
                          <a:cs typeface="Arial" panose="020B0604020202020204" pitchFamily="34" charset="0"/>
                        </a:rPr>
                        <a:t>20,24</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666619549"/>
                  </a:ext>
                </a:extLst>
              </a:tr>
            </a:tbl>
          </a:graphicData>
        </a:graphic>
      </p:graphicFrame>
    </p:spTree>
    <p:extLst>
      <p:ext uri="{BB962C8B-B14F-4D97-AF65-F5344CB8AC3E}">
        <p14:creationId xmlns:p14="http://schemas.microsoft.com/office/powerpoint/2010/main" val="87976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24D46C75-2268-4794-9FAF-C73242D6D0BC}"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28</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8" name="Grafik 7">
            <a:extLst>
              <a:ext uri="{FF2B5EF4-FFF2-40B4-BE49-F238E27FC236}">
                <a16:creationId xmlns:a16="http://schemas.microsoft.com/office/drawing/2014/main" id="{996A26A4-6A44-40DD-9B47-5F1B73244D05}"/>
              </a:ext>
            </a:extLst>
          </p:cNvPr>
          <p:cNvPicPr>
            <a:picLocks noChangeAspect="1"/>
          </p:cNvPicPr>
          <p:nvPr/>
        </p:nvPicPr>
        <p:blipFill>
          <a:blip r:embed="rId2"/>
          <a:stretch>
            <a:fillRect/>
          </a:stretch>
        </p:blipFill>
        <p:spPr>
          <a:xfrm>
            <a:off x="1208287" y="820793"/>
            <a:ext cx="6367632" cy="3851989"/>
          </a:xfrm>
          <a:prstGeom prst="rect">
            <a:avLst/>
          </a:prstGeom>
        </p:spPr>
      </p:pic>
    </p:spTree>
    <p:extLst>
      <p:ext uri="{BB962C8B-B14F-4D97-AF65-F5344CB8AC3E}">
        <p14:creationId xmlns:p14="http://schemas.microsoft.com/office/powerpoint/2010/main" val="3820846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DA9589DE-86F3-4925-ACCF-8911508874E5}"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29</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2" name="Tabelle 1">
            <a:extLst>
              <a:ext uri="{FF2B5EF4-FFF2-40B4-BE49-F238E27FC236}">
                <a16:creationId xmlns:a16="http://schemas.microsoft.com/office/drawing/2014/main" id="{FE4DCEC5-A11A-481E-8EE4-3D374738B220}"/>
              </a:ext>
            </a:extLst>
          </p:cNvPr>
          <p:cNvGraphicFramePr>
            <a:graphicFrameLocks noGrp="1"/>
          </p:cNvGraphicFramePr>
          <p:nvPr>
            <p:extLst>
              <p:ext uri="{D42A27DB-BD31-4B8C-83A1-F6EECF244321}">
                <p14:modId xmlns:p14="http://schemas.microsoft.com/office/powerpoint/2010/main" val="3721189221"/>
              </p:ext>
            </p:extLst>
          </p:nvPr>
        </p:nvGraphicFramePr>
        <p:xfrm>
          <a:off x="2050742" y="1298065"/>
          <a:ext cx="4572000" cy="3262824"/>
        </p:xfrm>
        <a:graphic>
          <a:graphicData uri="http://schemas.openxmlformats.org/drawingml/2006/table">
            <a:tbl>
              <a:tblPr/>
              <a:tblGrid>
                <a:gridCol w="1166009">
                  <a:extLst>
                    <a:ext uri="{9D8B030D-6E8A-4147-A177-3AD203B41FA5}">
                      <a16:colId xmlns:a16="http://schemas.microsoft.com/office/drawing/2014/main" val="1626575799"/>
                    </a:ext>
                  </a:extLst>
                </a:gridCol>
                <a:gridCol w="539525">
                  <a:extLst>
                    <a:ext uri="{9D8B030D-6E8A-4147-A177-3AD203B41FA5}">
                      <a16:colId xmlns:a16="http://schemas.microsoft.com/office/drawing/2014/main" val="828004901"/>
                    </a:ext>
                  </a:extLst>
                </a:gridCol>
                <a:gridCol w="597921">
                  <a:extLst>
                    <a:ext uri="{9D8B030D-6E8A-4147-A177-3AD203B41FA5}">
                      <a16:colId xmlns:a16="http://schemas.microsoft.com/office/drawing/2014/main" val="783429827"/>
                    </a:ext>
                  </a:extLst>
                </a:gridCol>
                <a:gridCol w="565549">
                  <a:extLst>
                    <a:ext uri="{9D8B030D-6E8A-4147-A177-3AD203B41FA5}">
                      <a16:colId xmlns:a16="http://schemas.microsoft.com/office/drawing/2014/main" val="696994746"/>
                    </a:ext>
                  </a:extLst>
                </a:gridCol>
                <a:gridCol w="636005">
                  <a:extLst>
                    <a:ext uri="{9D8B030D-6E8A-4147-A177-3AD203B41FA5}">
                      <a16:colId xmlns:a16="http://schemas.microsoft.com/office/drawing/2014/main" val="3012846748"/>
                    </a:ext>
                  </a:extLst>
                </a:gridCol>
                <a:gridCol w="511597">
                  <a:extLst>
                    <a:ext uri="{9D8B030D-6E8A-4147-A177-3AD203B41FA5}">
                      <a16:colId xmlns:a16="http://schemas.microsoft.com/office/drawing/2014/main" val="706307234"/>
                    </a:ext>
                  </a:extLst>
                </a:gridCol>
                <a:gridCol w="555394">
                  <a:extLst>
                    <a:ext uri="{9D8B030D-6E8A-4147-A177-3AD203B41FA5}">
                      <a16:colId xmlns:a16="http://schemas.microsoft.com/office/drawing/2014/main" val="2354920770"/>
                    </a:ext>
                  </a:extLst>
                </a:gridCol>
              </a:tblGrid>
              <a:tr h="0">
                <a:tc>
                  <a:txBody>
                    <a:bodyPr/>
                    <a:lstStyle/>
                    <a:p>
                      <a:pPr>
                        <a:lnSpc>
                          <a:spcPct val="115000"/>
                        </a:lnSpc>
                        <a:spcAft>
                          <a:spcPts val="1000"/>
                        </a:spcAft>
                      </a:pPr>
                      <a:r>
                        <a:rPr lang="fr-BE" sz="11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Aft>
                          <a:spcPts val="1000"/>
                        </a:spcAft>
                      </a:pPr>
                      <a:r>
                        <a:rPr lang="fr-BE" sz="1100" b="1">
                          <a:effectLst/>
                          <a:latin typeface="OstbeSerif Office" panose="020B0503040000020003" pitchFamily="34" charset="0"/>
                          <a:ea typeface="Times New Roman" panose="02020603050405020304" pitchFamily="18" charset="0"/>
                          <a:cs typeface="Arial" panose="020B0604020202020204" pitchFamily="34" charset="0"/>
                        </a:rPr>
                        <a:t>Ensemble des élèves</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(niveau B2)</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mai 2018</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endParaRPr lang="de-DE"/>
                    </a:p>
                  </a:txBody>
                  <a:tcPr/>
                </a:tc>
                <a:tc hMerge="1">
                  <a:txBody>
                    <a:bodyPr/>
                    <a:lstStyle/>
                    <a:p>
                      <a:endParaRPr lang="de-DE"/>
                    </a:p>
                  </a:txBody>
                  <a:tcPr/>
                </a:tc>
                <a:tc gridSpan="3">
                  <a:txBody>
                    <a:bodyPr/>
                    <a:lstStyle/>
                    <a:p>
                      <a:pPr algn="ctr">
                        <a:lnSpc>
                          <a:spcPct val="115000"/>
                        </a:lnSpc>
                        <a:spcAft>
                          <a:spcPts val="1000"/>
                        </a:spcAft>
                      </a:pPr>
                      <a:r>
                        <a:rPr lang="fr-BE" sz="1100" b="1">
                          <a:effectLst/>
                          <a:latin typeface="OstbeSerif Office" panose="020B0503040000020003" pitchFamily="34" charset="0"/>
                          <a:ea typeface="Times New Roman" panose="02020603050405020304" pitchFamily="18" charset="0"/>
                          <a:cs typeface="Arial" panose="020B0604020202020204" pitchFamily="34" charset="0"/>
                        </a:rPr>
                        <a:t>Ensemble des élèves</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(niveau B2)</a:t>
                      </a:r>
                      <a:br>
                        <a:rPr lang="fr-BE" sz="1100" b="1">
                          <a:effectLst/>
                          <a:latin typeface="OstbeSerif Office" panose="020B0503040000020003" pitchFamily="34" charset="0"/>
                          <a:ea typeface="Times New Roman" panose="02020603050405020304" pitchFamily="18" charset="0"/>
                          <a:cs typeface="Arial" panose="020B0604020202020204" pitchFamily="34" charset="0"/>
                        </a:rPr>
                      </a:br>
                      <a:r>
                        <a:rPr lang="fr-BE" sz="1100" b="1">
                          <a:effectLst/>
                          <a:latin typeface="OstbeSerif Office" panose="020B0503040000020003" pitchFamily="34" charset="0"/>
                          <a:ea typeface="Times New Roman" panose="02020603050405020304" pitchFamily="18" charset="0"/>
                          <a:cs typeface="Arial" panose="020B0604020202020204" pitchFamily="34" charset="0"/>
                        </a:rPr>
                        <a:t>mai 2019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050015921"/>
                  </a:ext>
                </a:extLst>
              </a:tr>
              <a:tr h="0">
                <a:tc>
                  <a:txBody>
                    <a:bodyPr/>
                    <a:lstStyle/>
                    <a:p>
                      <a:pPr>
                        <a:lnSpc>
                          <a:spcPct val="115000"/>
                        </a:lnSpc>
                        <a:spcAft>
                          <a:spcPts val="1000"/>
                        </a:spcAft>
                      </a:pPr>
                      <a:r>
                        <a:rPr lang="fr-BE" sz="11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Nb.</a:t>
                      </a:r>
                      <a:br>
                        <a:rPr lang="fr-BE" sz="1100">
                          <a:effectLst/>
                          <a:latin typeface="OstbeSerif Office" panose="020B0503040000020003" pitchFamily="34" charset="0"/>
                          <a:ea typeface="Times New Roman" panose="02020603050405020304" pitchFamily="18" charset="0"/>
                          <a:cs typeface="Arial" panose="020B0604020202020204" pitchFamily="34" charset="0"/>
                        </a:rPr>
                      </a:br>
                      <a:r>
                        <a:rPr lang="fr-BE" sz="1100">
                          <a:effectLst/>
                          <a:latin typeface="OstbeSerif Office" panose="020B0503040000020003" pitchFamily="34" charset="0"/>
                          <a:ea typeface="Times New Roman" panose="02020603050405020304" pitchFamily="18" charset="0"/>
                          <a:cs typeface="Arial" panose="020B0604020202020204" pitchFamily="34" charset="0"/>
                        </a:rPr>
                        <a:t>élèves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Moy.</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Nb.</a:t>
                      </a:r>
                      <a:br>
                        <a:rPr lang="fr-BE" sz="1100">
                          <a:effectLst/>
                          <a:latin typeface="OstbeSerif Office" panose="020B0503040000020003" pitchFamily="34" charset="0"/>
                          <a:ea typeface="Times New Roman" panose="02020603050405020304" pitchFamily="18" charset="0"/>
                          <a:cs typeface="Arial" panose="020B0604020202020204" pitchFamily="34" charset="0"/>
                        </a:rPr>
                      </a:br>
                      <a:r>
                        <a:rPr lang="fr-BE" sz="1100">
                          <a:effectLst/>
                          <a:latin typeface="OstbeSerif Office" panose="020B0503040000020003" pitchFamily="34" charset="0"/>
                          <a:ea typeface="Times New Roman" panose="02020603050405020304" pitchFamily="18" charset="0"/>
                          <a:cs typeface="Arial" panose="020B0604020202020204" pitchFamily="34" charset="0"/>
                        </a:rPr>
                        <a:t>élèves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Moy.</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1000"/>
                        </a:spcAft>
                      </a:pPr>
                      <a:r>
                        <a:rPr lang="fr-BE" sz="11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381516"/>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Production orale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357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17,2</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6,0</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441</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17,82</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Times New Roman" panose="02020603050405020304" pitchFamily="18" charset="0"/>
                        </a:rPr>
                        <a:t>5,66</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094314"/>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Compréhension orale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357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15,9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5,0</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455</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15,37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5,87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454737"/>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Compréhension écrite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357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14,9</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5,7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455</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14,77</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6,45</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311996"/>
                  </a:ext>
                </a:extLst>
              </a:tr>
              <a:tr h="0">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Production écrite (/25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357</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17,5</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a:effectLst/>
                          <a:latin typeface="OstbeSerif Office" panose="020B0503040000020003" pitchFamily="34" charset="0"/>
                          <a:ea typeface="Times New Roman" panose="02020603050405020304" pitchFamily="18" charset="0"/>
                          <a:cs typeface="Arial" panose="020B0604020202020204" pitchFamily="34" charset="0"/>
                        </a:rPr>
                        <a:t>7,1</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455</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16,89</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a:effectLst/>
                          <a:latin typeface="OstbeSerif Office" panose="020B0503040000020003" pitchFamily="34" charset="0"/>
                          <a:ea typeface="Times New Roman" panose="02020603050405020304" pitchFamily="18" charset="0"/>
                          <a:cs typeface="Times New Roman" panose="02020603050405020304" pitchFamily="18" charset="0"/>
                        </a:rPr>
                        <a:t>6,43</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41203"/>
                  </a:ext>
                </a:extLst>
              </a:tr>
              <a:tr h="0">
                <a:tc>
                  <a:txBody>
                    <a:bodyPr/>
                    <a:lstStyle/>
                    <a:p>
                      <a:pPr>
                        <a:lnSpc>
                          <a:spcPct val="115000"/>
                        </a:lnSpc>
                        <a:spcAft>
                          <a:spcPts val="1000"/>
                        </a:spcAft>
                      </a:pPr>
                      <a:r>
                        <a:rPr lang="de-DE" sz="1100" b="1">
                          <a:effectLst/>
                          <a:latin typeface="OstbeSerif Office" panose="020B0503040000020003" pitchFamily="34" charset="0"/>
                          <a:ea typeface="Times New Roman" panose="02020603050405020304" pitchFamily="18" charset="0"/>
                          <a:cs typeface="Arial" panose="020B0604020202020204" pitchFamily="34" charset="0"/>
                        </a:rPr>
                        <a:t>Total (/100 points)</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1100" b="1">
                          <a:effectLst/>
                          <a:latin typeface="OstbeSerif Office" panose="020B0503040000020003" pitchFamily="34" charset="0"/>
                          <a:ea typeface="Times New Roman" panose="02020603050405020304" pitchFamily="18" charset="0"/>
                          <a:cs typeface="Arial" panose="020B0604020202020204" pitchFamily="34" charset="0"/>
                        </a:rPr>
                        <a:t>345</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1100" b="1">
                          <a:effectLst/>
                          <a:latin typeface="OstbeSerif Office" panose="020B0503040000020003" pitchFamily="34" charset="0"/>
                          <a:ea typeface="Times New Roman" panose="02020603050405020304" pitchFamily="18" charset="0"/>
                          <a:cs typeface="Arial" panose="020B0604020202020204" pitchFamily="34" charset="0"/>
                        </a:rPr>
                        <a:t>66,0</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00"/>
                        </a:spcAft>
                      </a:pPr>
                      <a:r>
                        <a:rPr lang="de-DE" sz="1100" b="1">
                          <a:effectLst/>
                          <a:latin typeface="OstbeSerif Office" panose="020B0503040000020003" pitchFamily="34" charset="0"/>
                          <a:ea typeface="Times New Roman" panose="02020603050405020304" pitchFamily="18" charset="0"/>
                          <a:cs typeface="Arial" panose="020B0604020202020204" pitchFamily="34" charset="0"/>
                        </a:rPr>
                        <a:t>18,6</a:t>
                      </a:r>
                      <a:endParaRPr lang="de-DE"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463</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a:effectLst/>
                          <a:latin typeface="OstbeSerif Office" panose="020B0503040000020003" pitchFamily="34" charset="0"/>
                          <a:ea typeface="Times New Roman" panose="02020603050405020304" pitchFamily="18" charset="0"/>
                          <a:cs typeface="Times New Roman" panose="02020603050405020304" pitchFamily="18" charset="0"/>
                        </a:rPr>
                        <a:t>66,16</a:t>
                      </a:r>
                      <a:endParaRPr lang="de-DE" sz="115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20,61</a:t>
                      </a:r>
                      <a:endParaRPr lang="de-DE" sz="11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805343"/>
                  </a:ext>
                </a:extLst>
              </a:tr>
            </a:tbl>
          </a:graphicData>
        </a:graphic>
      </p:graphicFrame>
      <p:sp>
        <p:nvSpPr>
          <p:cNvPr id="6" name="Rectangle 1">
            <a:extLst>
              <a:ext uri="{FF2B5EF4-FFF2-40B4-BE49-F238E27FC236}">
                <a16:creationId xmlns:a16="http://schemas.microsoft.com/office/drawing/2014/main" id="{AC047A4E-A4AD-4B32-A5D3-4EC906312CC0}"/>
              </a:ext>
            </a:extLst>
          </p:cNvPr>
          <p:cNvSpPr>
            <a:spLocks noChangeArrowheads="1"/>
          </p:cNvSpPr>
          <p:nvPr/>
        </p:nvSpPr>
        <p:spPr bwMode="auto">
          <a:xfrm>
            <a:off x="604071" y="704921"/>
            <a:ext cx="74653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Tableau 21</a:t>
            </a:r>
            <a:r>
              <a:rPr kumimoji="0" lang="fr-BE" altLang="de-DE" sz="1100" b="0"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t>
            </a:r>
            <a:r>
              <a:rPr kumimoji="0" lang="fr-B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100" b="0"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Comparaison des r</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sultats obtenus dans les quatre comp</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tences et au total au niveau B2 pour l</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enseignement g</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n</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ral de transition (</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 </a:t>
            </a:r>
            <a:r>
              <a:rPr kumimoji="0" lang="fr-BE" altLang="de-DE" sz="1100" b="1" i="0" u="none" strike="noStrike" cap="none" normalizeH="0" baseline="0" dirty="0" err="1">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allgemeinbildender</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t>
            </a:r>
            <a:r>
              <a:rPr kumimoji="0" lang="fr-BE" altLang="de-DE" sz="11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Ü</a:t>
            </a:r>
            <a:r>
              <a:rPr kumimoji="0" lang="fr-BE" altLang="de-DE" sz="1100" b="1" i="0" u="none" strike="noStrike" cap="none" normalizeH="0" baseline="0" dirty="0" err="1">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bergangsunterricht</a:t>
            </a:r>
            <a:r>
              <a:rPr kumimoji="0" lang="fr-BE" altLang="de-DE"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 »</a:t>
            </a:r>
            <a: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 (AU)</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804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Contexte Général</a:t>
            </a:r>
            <a:endParaRPr lang="de-DE" dirty="0"/>
          </a:p>
        </p:txBody>
      </p:sp>
      <p:sp>
        <p:nvSpPr>
          <p:cNvPr id="4" name="Textplatzhalter 3"/>
          <p:cNvSpPr>
            <a:spLocks noGrp="1"/>
          </p:cNvSpPr>
          <p:nvPr>
            <p:ph type="body" sz="quarter" idx="10"/>
          </p:nvPr>
        </p:nvSpPr>
        <p:spPr/>
        <p:txBody>
          <a:bodyPr/>
          <a:lstStyle/>
          <a:p>
            <a:r>
              <a:rPr lang="fr-BE" dirty="0"/>
              <a:t>1</a:t>
            </a:r>
            <a:endParaRPr lang="de-DE" dirty="0"/>
          </a:p>
        </p:txBody>
      </p:sp>
    </p:spTree>
    <p:extLst>
      <p:ext uri="{BB962C8B-B14F-4D97-AF65-F5344CB8AC3E}">
        <p14:creationId xmlns:p14="http://schemas.microsoft.com/office/powerpoint/2010/main" val="156187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F6B7F2FF-63E3-4EE1-9DD3-B7F1BDDDF16C}"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30</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6" name="Tabelle 5">
            <a:extLst>
              <a:ext uri="{FF2B5EF4-FFF2-40B4-BE49-F238E27FC236}">
                <a16:creationId xmlns:a16="http://schemas.microsoft.com/office/drawing/2014/main" id="{B1286948-6C08-40FA-8B05-1871797FA9AB}"/>
              </a:ext>
            </a:extLst>
          </p:cNvPr>
          <p:cNvGraphicFramePr>
            <a:graphicFrameLocks noGrp="1"/>
          </p:cNvGraphicFramePr>
          <p:nvPr>
            <p:extLst>
              <p:ext uri="{D42A27DB-BD31-4B8C-83A1-F6EECF244321}">
                <p14:modId xmlns:p14="http://schemas.microsoft.com/office/powerpoint/2010/main" val="4116285876"/>
              </p:ext>
            </p:extLst>
          </p:nvPr>
        </p:nvGraphicFramePr>
        <p:xfrm>
          <a:off x="2006987" y="1240245"/>
          <a:ext cx="4770232" cy="3473544"/>
        </p:xfrm>
        <a:graphic>
          <a:graphicData uri="http://schemas.openxmlformats.org/drawingml/2006/table">
            <a:tbl>
              <a:tblPr/>
              <a:tblGrid>
                <a:gridCol w="1929763">
                  <a:extLst>
                    <a:ext uri="{9D8B030D-6E8A-4147-A177-3AD203B41FA5}">
                      <a16:colId xmlns:a16="http://schemas.microsoft.com/office/drawing/2014/main" val="1360576633"/>
                    </a:ext>
                  </a:extLst>
                </a:gridCol>
                <a:gridCol w="997929">
                  <a:extLst>
                    <a:ext uri="{9D8B030D-6E8A-4147-A177-3AD203B41FA5}">
                      <a16:colId xmlns:a16="http://schemas.microsoft.com/office/drawing/2014/main" val="53133058"/>
                    </a:ext>
                  </a:extLst>
                </a:gridCol>
                <a:gridCol w="735174">
                  <a:extLst>
                    <a:ext uri="{9D8B030D-6E8A-4147-A177-3AD203B41FA5}">
                      <a16:colId xmlns:a16="http://schemas.microsoft.com/office/drawing/2014/main" val="2334796994"/>
                    </a:ext>
                  </a:extLst>
                </a:gridCol>
                <a:gridCol w="617611">
                  <a:extLst>
                    <a:ext uri="{9D8B030D-6E8A-4147-A177-3AD203B41FA5}">
                      <a16:colId xmlns:a16="http://schemas.microsoft.com/office/drawing/2014/main" val="151845341"/>
                    </a:ext>
                  </a:extLst>
                </a:gridCol>
                <a:gridCol w="489755">
                  <a:extLst>
                    <a:ext uri="{9D8B030D-6E8A-4147-A177-3AD203B41FA5}">
                      <a16:colId xmlns:a16="http://schemas.microsoft.com/office/drawing/2014/main" val="1838735086"/>
                    </a:ext>
                  </a:extLst>
                </a:gridCol>
              </a:tblGrid>
              <a:tr h="556554">
                <a:tc>
                  <a:txBody>
                    <a:bodyPr/>
                    <a:lstStyle/>
                    <a:p>
                      <a:pPr>
                        <a:lnSpc>
                          <a:spcPct val="115000"/>
                        </a:lnSpc>
                        <a:spcAft>
                          <a:spcPts val="1000"/>
                        </a:spcAft>
                      </a:pPr>
                      <a:r>
                        <a:rPr lang="fr-BE" sz="9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900" b="1">
                          <a:effectLst/>
                          <a:latin typeface="OstbeSerif Office" panose="020B0503040000020003" pitchFamily="34" charset="0"/>
                          <a:ea typeface="Times New Roman" panose="02020603050405020304" pitchFamily="18" charset="0"/>
                          <a:cs typeface="Arial" panose="020B0604020202020204" pitchFamily="34" charset="0"/>
                        </a:rPr>
                        <a:t>Type de l’enseignement de transition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dirty="0" err="1">
                          <a:effectLst/>
                          <a:latin typeface="OstbeSerif Office" panose="020B0503040000020003" pitchFamily="34" charset="0"/>
                          <a:ea typeface="Times New Roman" panose="02020603050405020304" pitchFamily="18" charset="0"/>
                          <a:cs typeface="Arial" panose="020B0604020202020204" pitchFamily="34" charset="0"/>
                        </a:rPr>
                        <a:t>Nombre</a:t>
                      </a:r>
                      <a:r>
                        <a:rPr lang="de-DE" sz="900" dirty="0">
                          <a:effectLst/>
                          <a:latin typeface="OstbeSerif Office" panose="020B0503040000020003" pitchFamily="34" charset="0"/>
                          <a:ea typeface="Times New Roman" panose="02020603050405020304" pitchFamily="18" charset="0"/>
                          <a:cs typeface="Arial" panose="020B0604020202020204" pitchFamily="34" charset="0"/>
                        </a:rPr>
                        <a:t> </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de-DE" sz="900" dirty="0" err="1">
                          <a:effectLst/>
                          <a:latin typeface="OstbeSerif Office" panose="020B0503040000020003" pitchFamily="34" charset="0"/>
                          <a:ea typeface="Times New Roman" panose="02020603050405020304" pitchFamily="18" charset="0"/>
                          <a:cs typeface="Arial" panose="020B0604020202020204" pitchFamily="34" charset="0"/>
                        </a:rPr>
                        <a:t>d’élèves</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Moyenne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871995"/>
                  </a:ext>
                </a:extLst>
              </a:tr>
              <a:tr h="186205">
                <a:tc rowSpan="3">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Production orale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AU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360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18,61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5,20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484785"/>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TÜ</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14,41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5,85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9425522"/>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7. BU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14,19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6,98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8002237"/>
                  </a:ext>
                </a:extLst>
              </a:tr>
              <a:tr h="186205">
                <a:tc rowSpan="3">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orale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AU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375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16,03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5,72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843403"/>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TÜ</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14,16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5,06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744299"/>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7. BU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8,83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4,56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0767779"/>
                  </a:ext>
                </a:extLst>
              </a:tr>
              <a:tr h="186205">
                <a:tc rowSpan="3">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AU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375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15,51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6,04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6227041"/>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TÜ</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13,49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6,72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4490636"/>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7.BU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6,88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5,80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8982999"/>
                  </a:ext>
                </a:extLst>
              </a:tr>
              <a:tr h="186205">
                <a:tc rowSpan="3">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Production écrite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AU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375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18,16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5,60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3653901"/>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TÜ</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11,94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6,66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7237795"/>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7. BU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8,30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5,93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026064"/>
                  </a:ext>
                </a:extLst>
              </a:tr>
              <a:tr h="186205">
                <a:tc rowSpan="3">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Total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AU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378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69,31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18,96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110269662"/>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TÜ</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56,01</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19,76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94986420"/>
                  </a:ext>
                </a:extLst>
              </a:tr>
              <a:tr h="186205">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7.BU</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39,52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dirty="0">
                          <a:effectLst/>
                          <a:latin typeface="OstbeSerif Office" panose="020B0503040000020003" pitchFamily="34" charset="0"/>
                          <a:ea typeface="Times New Roman" panose="02020603050405020304" pitchFamily="18" charset="0"/>
                          <a:cs typeface="Arial" panose="020B0604020202020204" pitchFamily="34" charset="0"/>
                        </a:rPr>
                        <a:t>20,58</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253" marR="16253" marT="16253" marB="162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515011258"/>
                  </a:ext>
                </a:extLst>
              </a:tr>
            </a:tbl>
          </a:graphicData>
        </a:graphic>
      </p:graphicFrame>
      <p:sp>
        <p:nvSpPr>
          <p:cNvPr id="8" name="Rechteck 7">
            <a:extLst>
              <a:ext uri="{FF2B5EF4-FFF2-40B4-BE49-F238E27FC236}">
                <a16:creationId xmlns:a16="http://schemas.microsoft.com/office/drawing/2014/main" id="{997DD5DB-EF49-40DC-B936-FF74DD841F93}"/>
              </a:ext>
            </a:extLst>
          </p:cNvPr>
          <p:cNvSpPr/>
          <p:nvPr/>
        </p:nvSpPr>
        <p:spPr>
          <a:xfrm>
            <a:off x="869036" y="640081"/>
            <a:ext cx="7405927" cy="577081"/>
          </a:xfrm>
          <a:prstGeom prst="rect">
            <a:avLst/>
          </a:prstGeom>
        </p:spPr>
        <p:txBody>
          <a:bodyPr wrap="square">
            <a:spAutoFit/>
          </a:bodyPr>
          <a:lstStyle/>
          <a:p>
            <a:r>
              <a:rPr lang="fr-BE" sz="1050" b="1" dirty="0">
                <a:latin typeface="OstbeSerif Office" panose="020B0503040000020003" pitchFamily="34" charset="0"/>
                <a:ea typeface="Calibri" panose="020F0502020204030204" pitchFamily="34" charset="0"/>
                <a:cs typeface="Leelawadee" panose="020B0502040204020203" pitchFamily="34" charset="-34"/>
              </a:rPr>
              <a:t>Tableau 25</a:t>
            </a:r>
            <a:r>
              <a:rPr lang="fr-BE" sz="1050" dirty="0">
                <a:latin typeface="OstbeSerif Office" panose="020B0503040000020003" pitchFamily="34" charset="0"/>
                <a:ea typeface="Calibri" panose="020F0502020204030204" pitchFamily="34" charset="0"/>
                <a:cs typeface="Leelawadee" panose="020B0502040204020203" pitchFamily="34" charset="-34"/>
              </a:rPr>
              <a:t> </a:t>
            </a:r>
            <a:r>
              <a:rPr lang="fr-BE" sz="1050" b="1" dirty="0">
                <a:latin typeface="OstbeSerif Office" panose="020B0503040000020003" pitchFamily="34" charset="0"/>
                <a:ea typeface="Calibri" panose="020F0502020204030204" pitchFamily="34" charset="0"/>
                <a:cs typeface="Leelawadee" panose="020B0502040204020203" pitchFamily="34" charset="-34"/>
              </a:rPr>
              <a:t>– Résultats pour chacune des quatre épreuves et au total pour les élèves de sixième année de l’enseignement secondaire niveau B2 selon le type de l’enseignement de transition (« </a:t>
            </a:r>
            <a:r>
              <a:rPr lang="fr-BE" sz="1050" b="1" dirty="0" err="1">
                <a:latin typeface="OstbeSerif Office" panose="020B0503040000020003" pitchFamily="34" charset="0"/>
                <a:ea typeface="Calibri" panose="020F0502020204030204" pitchFamily="34" charset="0"/>
                <a:cs typeface="Leelawadee" panose="020B0502040204020203" pitchFamily="34" charset="-34"/>
              </a:rPr>
              <a:t>allgemeinbildender</a:t>
            </a:r>
            <a:r>
              <a:rPr lang="fr-BE" sz="1050" b="1" dirty="0">
                <a:latin typeface="OstbeSerif Office" panose="020B0503040000020003" pitchFamily="34" charset="0"/>
                <a:ea typeface="Calibri" panose="020F0502020204030204" pitchFamily="34" charset="0"/>
                <a:cs typeface="Leelawadee" panose="020B0502040204020203" pitchFamily="34" charset="-34"/>
              </a:rPr>
              <a:t> </a:t>
            </a:r>
            <a:r>
              <a:rPr lang="fr-BE" sz="1050" b="1" dirty="0" err="1">
                <a:latin typeface="OstbeSerif Office" panose="020B0503040000020003" pitchFamily="34" charset="0"/>
                <a:ea typeface="Calibri" panose="020F0502020204030204" pitchFamily="34" charset="0"/>
                <a:cs typeface="Leelawadee" panose="020B0502040204020203" pitchFamily="34" charset="-34"/>
              </a:rPr>
              <a:t>Übergangsunterricht</a:t>
            </a:r>
            <a:r>
              <a:rPr lang="fr-BE" sz="1050" b="1" dirty="0">
                <a:latin typeface="OstbeSerif Office" panose="020B0503040000020003" pitchFamily="34" charset="0"/>
                <a:ea typeface="Calibri" panose="020F0502020204030204" pitchFamily="34" charset="0"/>
                <a:cs typeface="Leelawadee" panose="020B0502040204020203" pitchFamily="34" charset="-34"/>
              </a:rPr>
              <a:t> » (AU) et « </a:t>
            </a:r>
            <a:r>
              <a:rPr lang="fr-BE" sz="1050" b="1" dirty="0" err="1">
                <a:latin typeface="OstbeSerif Office" panose="020B0503040000020003" pitchFamily="34" charset="0"/>
                <a:ea typeface="Calibri" panose="020F0502020204030204" pitchFamily="34" charset="0"/>
                <a:cs typeface="Leelawadee" panose="020B0502040204020203" pitchFamily="34" charset="-34"/>
              </a:rPr>
              <a:t>technischer</a:t>
            </a:r>
            <a:r>
              <a:rPr lang="fr-BE" sz="1050" b="1" dirty="0">
                <a:latin typeface="OstbeSerif Office" panose="020B0503040000020003" pitchFamily="34" charset="0"/>
                <a:ea typeface="Calibri" panose="020F0502020204030204" pitchFamily="34" charset="0"/>
                <a:cs typeface="Leelawadee" panose="020B0502040204020203" pitchFamily="34" charset="-34"/>
              </a:rPr>
              <a:t> </a:t>
            </a:r>
            <a:r>
              <a:rPr lang="fr-BE" sz="1050" b="1" dirty="0" err="1">
                <a:latin typeface="OstbeSerif Office" panose="020B0503040000020003" pitchFamily="34" charset="0"/>
                <a:ea typeface="Calibri" panose="020F0502020204030204" pitchFamily="34" charset="0"/>
                <a:cs typeface="Leelawadee" panose="020B0502040204020203" pitchFamily="34" charset="-34"/>
              </a:rPr>
              <a:t>Übergangsunterrichts</a:t>
            </a:r>
            <a:r>
              <a:rPr lang="fr-BE" sz="1050" b="1" dirty="0">
                <a:latin typeface="OstbeSerif Office" panose="020B0503040000020003" pitchFamily="34" charset="0"/>
                <a:ea typeface="Calibri" panose="020F0502020204030204" pitchFamily="34" charset="0"/>
                <a:cs typeface="Leelawadee" panose="020B0502040204020203" pitchFamily="34" charset="-34"/>
              </a:rPr>
              <a:t> » (TÜ)</a:t>
            </a:r>
            <a:endParaRPr lang="de-DE" sz="1400" dirty="0"/>
          </a:p>
        </p:txBody>
      </p:sp>
    </p:spTree>
    <p:extLst>
      <p:ext uri="{BB962C8B-B14F-4D97-AF65-F5344CB8AC3E}">
        <p14:creationId xmlns:p14="http://schemas.microsoft.com/office/powerpoint/2010/main" val="137043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E7D92897-CE6D-46C7-94F9-58D9006E1609}"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31</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6" name="Tabelle 5">
            <a:extLst>
              <a:ext uri="{FF2B5EF4-FFF2-40B4-BE49-F238E27FC236}">
                <a16:creationId xmlns:a16="http://schemas.microsoft.com/office/drawing/2014/main" id="{B38D4019-C962-4060-A1E2-451D8435CCA2}"/>
              </a:ext>
            </a:extLst>
          </p:cNvPr>
          <p:cNvGraphicFramePr>
            <a:graphicFrameLocks noGrp="1"/>
          </p:cNvGraphicFramePr>
          <p:nvPr>
            <p:extLst>
              <p:ext uri="{D42A27DB-BD31-4B8C-83A1-F6EECF244321}">
                <p14:modId xmlns:p14="http://schemas.microsoft.com/office/powerpoint/2010/main" val="3432287012"/>
              </p:ext>
            </p:extLst>
          </p:nvPr>
        </p:nvGraphicFramePr>
        <p:xfrm>
          <a:off x="2307611" y="1150759"/>
          <a:ext cx="4168982" cy="3507556"/>
        </p:xfrm>
        <a:graphic>
          <a:graphicData uri="http://schemas.openxmlformats.org/drawingml/2006/table">
            <a:tbl>
              <a:tblPr/>
              <a:tblGrid>
                <a:gridCol w="1302951">
                  <a:extLst>
                    <a:ext uri="{9D8B030D-6E8A-4147-A177-3AD203B41FA5}">
                      <a16:colId xmlns:a16="http://schemas.microsoft.com/office/drawing/2014/main" val="1011720295"/>
                    </a:ext>
                  </a:extLst>
                </a:gridCol>
                <a:gridCol w="1302951">
                  <a:extLst>
                    <a:ext uri="{9D8B030D-6E8A-4147-A177-3AD203B41FA5}">
                      <a16:colId xmlns:a16="http://schemas.microsoft.com/office/drawing/2014/main" val="1272627614"/>
                    </a:ext>
                  </a:extLst>
                </a:gridCol>
                <a:gridCol w="623669">
                  <a:extLst>
                    <a:ext uri="{9D8B030D-6E8A-4147-A177-3AD203B41FA5}">
                      <a16:colId xmlns:a16="http://schemas.microsoft.com/office/drawing/2014/main" val="495593367"/>
                    </a:ext>
                  </a:extLst>
                </a:gridCol>
                <a:gridCol w="523938">
                  <a:extLst>
                    <a:ext uri="{9D8B030D-6E8A-4147-A177-3AD203B41FA5}">
                      <a16:colId xmlns:a16="http://schemas.microsoft.com/office/drawing/2014/main" val="1059947715"/>
                    </a:ext>
                  </a:extLst>
                </a:gridCol>
                <a:gridCol w="415473">
                  <a:extLst>
                    <a:ext uri="{9D8B030D-6E8A-4147-A177-3AD203B41FA5}">
                      <a16:colId xmlns:a16="http://schemas.microsoft.com/office/drawing/2014/main" val="2679586316"/>
                    </a:ext>
                  </a:extLst>
                </a:gridCol>
              </a:tblGrid>
              <a:tr h="518369">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700" b="1">
                          <a:effectLst/>
                          <a:latin typeface="OstbeSerif Office" panose="020B0503040000020003" pitchFamily="34" charset="0"/>
                          <a:ea typeface="Times New Roman" panose="02020603050405020304" pitchFamily="18" charset="0"/>
                          <a:cs typeface="Arial" panose="020B0604020202020204" pitchFamily="34" charset="0"/>
                        </a:rPr>
                        <a:t>Déclare parler le français en dehors de l’école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Nombre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d’élèves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Moyenne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5356662"/>
                  </a:ext>
                </a:extLst>
              </a:tr>
              <a:tr h="151594">
                <a:tc rowSpan="3">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Production orale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89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23,35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3,02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1163018"/>
                  </a:ext>
                </a:extLst>
              </a:tr>
              <a:tr h="15159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309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16,39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4745767"/>
                  </a:ext>
                </a:extLst>
              </a:tr>
              <a:tr h="285502">
                <a:tc vMerge="1">
                  <a:txBody>
                    <a:bodyPr/>
                    <a:lstStyle/>
                    <a:p>
                      <a:endParaRPr lang="de-DE"/>
                    </a:p>
                  </a:txBody>
                  <a:tcPr/>
                </a:tc>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17,80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4,34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5037971"/>
                  </a:ext>
                </a:extLst>
              </a:tr>
              <a:tr h="151594">
                <a:tc rowSpan="3">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Compréhension orale (/25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91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20,48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4,47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594213"/>
                  </a:ext>
                </a:extLst>
              </a:tr>
              <a:tr h="15159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325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14,30</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5,28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271069"/>
                  </a:ext>
                </a:extLst>
              </a:tr>
              <a:tr h="285502">
                <a:tc vMerge="1">
                  <a:txBody>
                    <a:bodyPr/>
                    <a:lstStyle/>
                    <a:p>
                      <a:endParaRPr lang="de-DE"/>
                    </a:p>
                  </a:txBody>
                  <a:tcPr/>
                </a:tc>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15,79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4,84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454899"/>
                  </a:ext>
                </a:extLst>
              </a:tr>
              <a:tr h="151594">
                <a:tc rowSpan="3">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91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19,83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4,86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0744813"/>
                  </a:ext>
                </a:extLst>
              </a:tr>
              <a:tr h="15159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325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13,81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5,97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7398839"/>
                  </a:ext>
                </a:extLst>
              </a:tr>
              <a:tr h="285502">
                <a:tc vMerge="1">
                  <a:txBody>
                    <a:bodyPr/>
                    <a:lstStyle/>
                    <a:p>
                      <a:endParaRPr lang="de-DE"/>
                    </a:p>
                  </a:txBody>
                  <a:tcPr/>
                </a:tc>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16,74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5,18</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615874"/>
                  </a:ext>
                </a:extLst>
              </a:tr>
              <a:tr h="151594">
                <a:tc rowSpan="3">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Production écrite</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91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21,22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4,49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91127"/>
                  </a:ext>
                </a:extLst>
              </a:tr>
              <a:tr h="15159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325</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15,03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6,02</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9465911"/>
                  </a:ext>
                </a:extLst>
              </a:tr>
              <a:tr h="285502">
                <a:tc vMerge="1">
                  <a:txBody>
                    <a:bodyPr/>
                    <a:lstStyle/>
                    <a:p>
                      <a:endParaRPr lang="de-DE"/>
                    </a:p>
                  </a:txBody>
                  <a:tcPr/>
                </a:tc>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17,47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4,74</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7747366"/>
                  </a:ext>
                </a:extLst>
              </a:tr>
              <a:tr h="151594">
                <a:tc rowSpan="3">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Total </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91</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85,26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14,17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635426867"/>
                  </a:ext>
                </a:extLst>
              </a:tr>
              <a:tr h="151594">
                <a:tc vMerge="1">
                  <a:txBody>
                    <a:bodyPr/>
                    <a:lstStyle/>
                    <a:p>
                      <a:endParaRPr lang="de-DE"/>
                    </a:p>
                  </a:txBody>
                  <a:tcPr/>
                </a:tc>
                <a:tc>
                  <a:txBody>
                    <a:bodyPr/>
                    <a:lstStyle/>
                    <a:p>
                      <a:pP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327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700" b="1">
                          <a:effectLst/>
                          <a:latin typeface="OstbeSerif Office" panose="020B0503040000020003" pitchFamily="34" charset="0"/>
                          <a:ea typeface="Times New Roman" panose="02020603050405020304" pitchFamily="18" charset="0"/>
                          <a:cs typeface="Arial" panose="020B0604020202020204" pitchFamily="34" charset="0"/>
                        </a:rPr>
                        <a:t>61,69</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700">
                          <a:effectLst/>
                          <a:latin typeface="OstbeSerif Office" panose="020B0503040000020003" pitchFamily="34" charset="0"/>
                          <a:ea typeface="Times New Roman" panose="02020603050405020304" pitchFamily="18" charset="0"/>
                          <a:cs typeface="Arial" panose="020B0604020202020204" pitchFamily="34" charset="0"/>
                        </a:rPr>
                        <a:t>18,16</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870480618"/>
                  </a:ext>
                </a:extLst>
              </a:tr>
              <a:tr h="331239">
                <a:tc vMerge="1">
                  <a:txBody>
                    <a:bodyPr/>
                    <a:lstStyle/>
                    <a:p>
                      <a:endParaRPr lang="de-DE"/>
                    </a:p>
                  </a:txBody>
                  <a:tcPr/>
                </a:tc>
                <a:tc>
                  <a:txBody>
                    <a:bodyPr/>
                    <a:lstStyle/>
                    <a:p>
                      <a:pP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non, mais une autre langue que l‘allemand</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fr-BE" sz="700">
                          <a:effectLst/>
                          <a:latin typeface="OstbeSerif Office" panose="020B0503040000020003" pitchFamily="34" charset="0"/>
                          <a:ea typeface="Times New Roman" panose="02020603050405020304" pitchFamily="18" charset="0"/>
                          <a:cs typeface="Arial" panose="020B0604020202020204" pitchFamily="34" charset="0"/>
                        </a:rPr>
                        <a:t>17</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fr-BE" sz="700" b="1">
                          <a:effectLst/>
                          <a:latin typeface="OstbeSerif Office" panose="020B0503040000020003" pitchFamily="34" charset="0"/>
                          <a:ea typeface="Times New Roman" panose="02020603050405020304" pitchFamily="18" charset="0"/>
                          <a:cs typeface="Arial" panose="020B0604020202020204" pitchFamily="34" charset="0"/>
                        </a:rPr>
                        <a:t>69,13</a:t>
                      </a:r>
                      <a:endParaRPr lang="de-DE"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fr-BE" sz="700" dirty="0">
                          <a:effectLst/>
                          <a:latin typeface="OstbeSerif Office" panose="020B0503040000020003" pitchFamily="34" charset="0"/>
                          <a:ea typeface="Times New Roman" panose="02020603050405020304" pitchFamily="18" charset="0"/>
                          <a:cs typeface="Arial" panose="020B0604020202020204" pitchFamily="34" charset="0"/>
                        </a:rPr>
                        <a:t>14,71</a:t>
                      </a:r>
                      <a:endParaRPr lang="de-D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876" marR="12876" marT="12876" marB="128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749156378"/>
                  </a:ext>
                </a:extLst>
              </a:tr>
            </a:tbl>
          </a:graphicData>
        </a:graphic>
      </p:graphicFrame>
      <p:sp>
        <p:nvSpPr>
          <p:cNvPr id="7" name="Rechteck 6">
            <a:extLst>
              <a:ext uri="{FF2B5EF4-FFF2-40B4-BE49-F238E27FC236}">
                <a16:creationId xmlns:a16="http://schemas.microsoft.com/office/drawing/2014/main" id="{F97C3BC9-7C88-48F3-A972-D19EF30131B2}"/>
              </a:ext>
            </a:extLst>
          </p:cNvPr>
          <p:cNvSpPr/>
          <p:nvPr/>
        </p:nvSpPr>
        <p:spPr>
          <a:xfrm>
            <a:off x="1165577" y="666072"/>
            <a:ext cx="6453051" cy="468911"/>
          </a:xfrm>
          <a:prstGeom prst="rect">
            <a:avLst/>
          </a:prstGeom>
        </p:spPr>
        <p:txBody>
          <a:bodyPr wrap="square">
            <a:spAutoFit/>
          </a:bodyPr>
          <a:lstStyle/>
          <a:p>
            <a:pPr algn="just">
              <a:lnSpc>
                <a:spcPct val="115000"/>
              </a:lnSpc>
              <a:spcAft>
                <a:spcPts val="600"/>
              </a:spcAft>
            </a:pPr>
            <a:r>
              <a:rPr lang="fr-BE" sz="1100" b="1" dirty="0">
                <a:latin typeface="OstbeSerif Office" panose="020B0503040000020003" pitchFamily="34" charset="0"/>
                <a:ea typeface="Calibri" panose="020F0502020204030204" pitchFamily="34" charset="0"/>
                <a:cs typeface="Leelawadee" panose="020B0502040204020203" pitchFamily="34" charset="-34"/>
              </a:rPr>
              <a:t>Tableau 24</a:t>
            </a:r>
            <a:r>
              <a:rPr lang="fr-BE" sz="1100" dirty="0">
                <a:latin typeface="OstbeSerif Office" panose="020B0503040000020003" pitchFamily="34" charset="0"/>
                <a:ea typeface="Calibri" panose="020F0502020204030204" pitchFamily="34" charset="0"/>
                <a:cs typeface="Leelawadee" panose="020B0502040204020203" pitchFamily="34" charset="-34"/>
              </a:rPr>
              <a:t> – </a:t>
            </a:r>
            <a:r>
              <a:rPr lang="fr-BE" sz="1100" b="1" dirty="0">
                <a:latin typeface="OstbeSerif Office" panose="020B0503040000020003" pitchFamily="34" charset="0"/>
                <a:ea typeface="Calibri" panose="020F0502020204030204" pitchFamily="34" charset="0"/>
                <a:cs typeface="Leelawadee" panose="020B0502040204020203" pitchFamily="34" charset="-34"/>
              </a:rPr>
              <a:t>Résultats pour chacune des quatre épreuves et au total pour les élèves de sixième année de l’enseignement secondaire niveau B2 selon les langues parlées à la maison</a:t>
            </a:r>
            <a:endParaRPr lang="de-DE" sz="1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30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E7D92897-CE6D-46C7-94F9-58D9006E1609}"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32</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graphicFrame>
        <p:nvGraphicFramePr>
          <p:cNvPr id="2" name="Tabelle 1">
            <a:extLst>
              <a:ext uri="{FF2B5EF4-FFF2-40B4-BE49-F238E27FC236}">
                <a16:creationId xmlns:a16="http://schemas.microsoft.com/office/drawing/2014/main" id="{D1E9CEA4-BD8E-4130-9742-99946112B391}"/>
              </a:ext>
            </a:extLst>
          </p:cNvPr>
          <p:cNvGraphicFramePr>
            <a:graphicFrameLocks noGrp="1"/>
          </p:cNvGraphicFramePr>
          <p:nvPr>
            <p:extLst>
              <p:ext uri="{D42A27DB-BD31-4B8C-83A1-F6EECF244321}">
                <p14:modId xmlns:p14="http://schemas.microsoft.com/office/powerpoint/2010/main" val="1431908614"/>
              </p:ext>
            </p:extLst>
          </p:nvPr>
        </p:nvGraphicFramePr>
        <p:xfrm>
          <a:off x="2291838" y="1119879"/>
          <a:ext cx="4560322" cy="3622698"/>
        </p:xfrm>
        <a:graphic>
          <a:graphicData uri="http://schemas.openxmlformats.org/drawingml/2006/table">
            <a:tbl>
              <a:tblPr/>
              <a:tblGrid>
                <a:gridCol w="1844846">
                  <a:extLst>
                    <a:ext uri="{9D8B030D-6E8A-4147-A177-3AD203B41FA5}">
                      <a16:colId xmlns:a16="http://schemas.microsoft.com/office/drawing/2014/main" val="2396816802"/>
                    </a:ext>
                  </a:extLst>
                </a:gridCol>
                <a:gridCol w="954016">
                  <a:extLst>
                    <a:ext uri="{9D8B030D-6E8A-4147-A177-3AD203B41FA5}">
                      <a16:colId xmlns:a16="http://schemas.microsoft.com/office/drawing/2014/main" val="2056212113"/>
                    </a:ext>
                  </a:extLst>
                </a:gridCol>
                <a:gridCol w="702823">
                  <a:extLst>
                    <a:ext uri="{9D8B030D-6E8A-4147-A177-3AD203B41FA5}">
                      <a16:colId xmlns:a16="http://schemas.microsoft.com/office/drawing/2014/main" val="2532891050"/>
                    </a:ext>
                  </a:extLst>
                </a:gridCol>
                <a:gridCol w="590434">
                  <a:extLst>
                    <a:ext uri="{9D8B030D-6E8A-4147-A177-3AD203B41FA5}">
                      <a16:colId xmlns:a16="http://schemas.microsoft.com/office/drawing/2014/main" val="3144931601"/>
                    </a:ext>
                  </a:extLst>
                </a:gridCol>
                <a:gridCol w="468203">
                  <a:extLst>
                    <a:ext uri="{9D8B030D-6E8A-4147-A177-3AD203B41FA5}">
                      <a16:colId xmlns:a16="http://schemas.microsoft.com/office/drawing/2014/main" val="528585295"/>
                    </a:ext>
                  </a:extLst>
                </a:gridCol>
              </a:tblGrid>
              <a:tr h="689306">
                <a:tc>
                  <a:txBody>
                    <a:bodyPr/>
                    <a:lstStyle/>
                    <a:p>
                      <a:pPr>
                        <a:lnSpc>
                          <a:spcPct val="115000"/>
                        </a:lnSpc>
                        <a:spcAft>
                          <a:spcPts val="1000"/>
                        </a:spcAft>
                      </a:pPr>
                      <a:r>
                        <a:rPr lang="fr-BE" sz="90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fr-BE" sz="900" b="1">
                          <a:effectLst/>
                          <a:latin typeface="OstbeSerif Office" panose="020B0503040000020003" pitchFamily="34" charset="0"/>
                          <a:ea typeface="Times New Roman" panose="02020603050405020304" pitchFamily="18" charset="0"/>
                          <a:cs typeface="Arial" panose="020B0604020202020204" pitchFamily="34" charset="0"/>
                        </a:rPr>
                        <a:t>Enseignement type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fr-BE" sz="900" b="1">
                          <a:effectLst/>
                          <a:latin typeface="OstbeSerif Office" panose="020B0503040000020003" pitchFamily="34" charset="0"/>
                          <a:ea typeface="Times New Roman" panose="02020603050405020304" pitchFamily="18" charset="0"/>
                          <a:cs typeface="Arial" panose="020B0604020202020204" pitchFamily="34" charset="0"/>
                        </a:rPr>
                        <a:t>CLIL/EMILE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Nombre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d’élèves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Moyenne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Ecart-type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197661"/>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Production orale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234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19,74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5,05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72937"/>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15,24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dirty="0">
                          <a:effectLst/>
                          <a:latin typeface="OstbeSerif Office" panose="020B0503040000020003" pitchFamily="34" charset="0"/>
                          <a:ea typeface="Times New Roman" panose="02020603050405020304" pitchFamily="18" charset="0"/>
                          <a:cs typeface="Arial" panose="020B0604020202020204" pitchFamily="34" charset="0"/>
                        </a:rPr>
                        <a:t>5,54</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4126171"/>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orale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235,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18,06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4,92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557283"/>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12,00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5,28</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382477"/>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Compréhension écrite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235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17,53</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5,30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864553"/>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11,35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6,22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0637633"/>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Production écrite</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(/25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235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19,77</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4,94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4680479"/>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199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12,82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5,96</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418549"/>
                  </a:ext>
                </a:extLst>
              </a:tr>
              <a:tr h="178011">
                <a:tc rowSpan="2">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Total </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(/100 points)</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oui</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235</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75,29</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16,80</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366661926"/>
                  </a:ext>
                </a:extLst>
              </a:tr>
              <a:tr h="354053">
                <a:tc vMerge="1">
                  <a:txBody>
                    <a:bodyPr/>
                    <a:lstStyle/>
                    <a:p>
                      <a:endParaRPr lang="de-DE"/>
                    </a:p>
                  </a:txBody>
                  <a:tcPr/>
                </a:tc>
                <a:tc>
                  <a:txBody>
                    <a:bodyPr/>
                    <a:lstStyle/>
                    <a:p>
                      <a:pP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non</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de-DE" sz="900">
                          <a:effectLst/>
                          <a:latin typeface="OstbeSerif Office" panose="020B0503040000020003" pitchFamily="34" charset="0"/>
                          <a:ea typeface="Times New Roman" panose="02020603050405020304" pitchFamily="18" charset="0"/>
                          <a:cs typeface="Arial" panose="020B0604020202020204" pitchFamily="34" charset="0"/>
                        </a:rPr>
                        <a:t>204</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lnSpc>
                          <a:spcPct val="115000"/>
                        </a:lnSpc>
                        <a:spcAft>
                          <a:spcPts val="1000"/>
                        </a:spcAft>
                      </a:pPr>
                      <a:r>
                        <a:rPr lang="de-DE" sz="900" b="1">
                          <a:effectLst/>
                          <a:latin typeface="OstbeSerif Office" panose="020B0503040000020003" pitchFamily="34" charset="0"/>
                          <a:ea typeface="Times New Roman" panose="02020603050405020304" pitchFamily="18" charset="0"/>
                          <a:cs typeface="Arial" panose="020B0604020202020204" pitchFamily="34" charset="0"/>
                        </a:rPr>
                        <a:t>52,92</a:t>
                      </a:r>
                      <a:endParaRPr lang="de-DE"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a:lnSpc>
                          <a:spcPct val="115000"/>
                        </a:lnSpc>
                        <a:spcAft>
                          <a:spcPts val="1000"/>
                        </a:spcAft>
                      </a:pPr>
                      <a:r>
                        <a:rPr lang="de-DE" sz="900" dirty="0">
                          <a:effectLst/>
                          <a:latin typeface="OstbeSerif Office" panose="020B0503040000020003" pitchFamily="34" charset="0"/>
                          <a:ea typeface="Times New Roman" panose="02020603050405020304" pitchFamily="18" charset="0"/>
                          <a:cs typeface="Arial" panose="020B0604020202020204" pitchFamily="34" charset="0"/>
                        </a:rPr>
                        <a:t>18,74</a:t>
                      </a:r>
                      <a:endParaRPr lang="de-DE"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538" marR="15538" marT="15538" marB="1553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584939374"/>
                  </a:ext>
                </a:extLst>
              </a:tr>
            </a:tbl>
          </a:graphicData>
        </a:graphic>
      </p:graphicFrame>
      <p:sp>
        <p:nvSpPr>
          <p:cNvPr id="6" name="Rectangle 1">
            <a:extLst>
              <a:ext uri="{FF2B5EF4-FFF2-40B4-BE49-F238E27FC236}">
                <a16:creationId xmlns:a16="http://schemas.microsoft.com/office/drawing/2014/main" id="{59D0E834-C4B6-49F1-8A2F-326AF6EACC7F}"/>
              </a:ext>
            </a:extLst>
          </p:cNvPr>
          <p:cNvSpPr>
            <a:spLocks noChangeArrowheads="1"/>
          </p:cNvSpPr>
          <p:nvPr/>
        </p:nvSpPr>
        <p:spPr bwMode="auto">
          <a:xfrm>
            <a:off x="304799" y="674181"/>
            <a:ext cx="8596313"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Tableau 26</a:t>
            </a:r>
            <a:r>
              <a:rPr kumimoji="0" lang="fr-BE" altLang="de-DE" sz="105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R</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sultats pour chacune des quatre </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preuves et au total pour les </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l</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è</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ves de sixi</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è</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me ann</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 de l</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enseignement secondaire niveau B2 selon leur choix pour un enseignement du type CLIL/EMILE dans l</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enseignement de transition ou l</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enseignement g</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n</a:t>
            </a:r>
            <a:r>
              <a:rPr kumimoji="0" lang="fr-BE" altLang="de-DE" sz="105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Leelawadee" panose="020B0502040204020203" pitchFamily="34" charset="-34"/>
              </a:rPr>
              <a:t>é</a:t>
            </a:r>
            <a:r>
              <a:rPr kumimoji="0" lang="fr-BE" altLang="de-DE" sz="105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t>ral</a:t>
            </a:r>
            <a:b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br>
            <a:b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br>
            <a:br>
              <a:rPr kumimoji="0" lang="fr-BE" altLang="de-DE" sz="1100" b="1" i="0" u="none" strike="noStrike" cap="none" normalizeH="0" baseline="0" dirty="0">
                <a:ln>
                  <a:noFill/>
                </a:ln>
                <a:solidFill>
                  <a:schemeClr val="tx1"/>
                </a:solidFill>
                <a:effectLst/>
                <a:latin typeface="OstbeSerif Office" panose="020B0503040000020003" pitchFamily="34" charset="0"/>
                <a:ea typeface="Calibri" panose="020F0502020204030204" pitchFamily="34" charset="0"/>
                <a:cs typeface="Leelawadee" panose="020B0502040204020203" pitchFamily="34" charset="-34"/>
              </a:rPr>
            </a:b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286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B6138722-BC4B-4A3D-B8A6-59BDA584A620}"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33</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3" name="Grafik 2">
            <a:extLst>
              <a:ext uri="{FF2B5EF4-FFF2-40B4-BE49-F238E27FC236}">
                <a16:creationId xmlns:a16="http://schemas.microsoft.com/office/drawing/2014/main" id="{E26C5F00-A3C2-4C00-93A7-CD2AFC5AAF54}"/>
              </a:ext>
            </a:extLst>
          </p:cNvPr>
          <p:cNvPicPr>
            <a:picLocks noChangeAspect="1"/>
          </p:cNvPicPr>
          <p:nvPr/>
        </p:nvPicPr>
        <p:blipFill>
          <a:blip r:embed="rId2"/>
          <a:stretch>
            <a:fillRect/>
          </a:stretch>
        </p:blipFill>
        <p:spPr>
          <a:xfrm>
            <a:off x="1247916" y="818310"/>
            <a:ext cx="6648165" cy="4021692"/>
          </a:xfrm>
          <a:prstGeom prst="rect">
            <a:avLst/>
          </a:prstGeom>
        </p:spPr>
      </p:pic>
    </p:spTree>
    <p:extLst>
      <p:ext uri="{BB962C8B-B14F-4D97-AF65-F5344CB8AC3E}">
        <p14:creationId xmlns:p14="http://schemas.microsoft.com/office/powerpoint/2010/main" val="3606201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B6138722-BC4B-4A3D-B8A6-59BDA584A620}"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34</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endParaRPr lang="fr-BE" dirty="0"/>
          </a:p>
          <a:p>
            <a:pPr marL="285750" indent="-285750">
              <a:buFont typeface="Wingdings" panose="05000000000000000000" pitchFamily="2" charset="2"/>
              <a:buChar char="ü"/>
            </a:pPr>
            <a:endParaRPr lang="fr-BE" sz="1200" dirty="0"/>
          </a:p>
          <a:p>
            <a:endParaRPr lang="de-DE" dirty="0"/>
          </a:p>
        </p:txBody>
      </p:sp>
      <p:pic>
        <p:nvPicPr>
          <p:cNvPr id="7" name="Grafik 6">
            <a:extLst>
              <a:ext uri="{FF2B5EF4-FFF2-40B4-BE49-F238E27FC236}">
                <a16:creationId xmlns:a16="http://schemas.microsoft.com/office/drawing/2014/main" id="{8D7F6690-0FC2-4A61-BE0D-D746DBADE18A}"/>
              </a:ext>
            </a:extLst>
          </p:cNvPr>
          <p:cNvPicPr>
            <a:picLocks noChangeAspect="1"/>
          </p:cNvPicPr>
          <p:nvPr/>
        </p:nvPicPr>
        <p:blipFill>
          <a:blip r:embed="rId2"/>
          <a:stretch>
            <a:fillRect/>
          </a:stretch>
        </p:blipFill>
        <p:spPr>
          <a:xfrm>
            <a:off x="1247916" y="864013"/>
            <a:ext cx="6648165" cy="3751954"/>
          </a:xfrm>
          <a:prstGeom prst="rect">
            <a:avLst/>
          </a:prstGeom>
        </p:spPr>
      </p:pic>
    </p:spTree>
    <p:extLst>
      <p:ext uri="{BB962C8B-B14F-4D97-AF65-F5344CB8AC3E}">
        <p14:creationId xmlns:p14="http://schemas.microsoft.com/office/powerpoint/2010/main" val="750798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3. Les moyennes</a:t>
            </a:r>
            <a:endParaRPr lang="de-DE" dirty="0"/>
          </a:p>
        </p:txBody>
      </p:sp>
      <p:sp>
        <p:nvSpPr>
          <p:cNvPr id="5" name="Inhaltsplatzhalter 4"/>
          <p:cNvSpPr>
            <a:spLocks noGrp="1"/>
          </p:cNvSpPr>
          <p:nvPr>
            <p:ph idx="18"/>
          </p:nvPr>
        </p:nvSpPr>
        <p:spPr>
          <a:xfrm>
            <a:off x="395287" y="1058864"/>
            <a:ext cx="8353425" cy="3586287"/>
          </a:xfrm>
        </p:spPr>
        <p:txBody>
          <a:bodyPr/>
          <a:lstStyle/>
          <a:p>
            <a:r>
              <a:rPr lang="fr-BE" sz="2400" dirty="0"/>
              <a:t> </a:t>
            </a:r>
            <a:endParaRPr lang="de-DE" sz="2400" dirty="0"/>
          </a:p>
          <a:p>
            <a:r>
              <a:rPr lang="fr-BE" sz="2400" dirty="0"/>
              <a:t> </a:t>
            </a:r>
            <a:endParaRPr lang="de-DE" sz="2400" dirty="0"/>
          </a:p>
          <a:p>
            <a:endParaRPr lang="fr-BE" sz="2400" dirty="0"/>
          </a:p>
        </p:txBody>
      </p:sp>
      <p:sp>
        <p:nvSpPr>
          <p:cNvPr id="12" name="Datumsplatzhalter 11"/>
          <p:cNvSpPr>
            <a:spLocks noGrp="1"/>
          </p:cNvSpPr>
          <p:nvPr>
            <p:ph type="dt" sz="half" idx="19"/>
          </p:nvPr>
        </p:nvSpPr>
        <p:spPr/>
        <p:txBody>
          <a:bodyPr/>
          <a:lstStyle/>
          <a:p>
            <a:fld id="{4E94503E-3BF1-4BD0-9BAD-08C84098AA78}"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35</a:t>
            </a:fld>
            <a:endParaRPr lang="de-DE" dirty="0"/>
          </a:p>
        </p:txBody>
      </p:sp>
      <p:sp>
        <p:nvSpPr>
          <p:cNvPr id="9" name="Inhaltsplatzhalter 4"/>
          <p:cNvSpPr txBox="1">
            <a:spLocks/>
          </p:cNvSpPr>
          <p:nvPr/>
        </p:nvSpPr>
        <p:spPr>
          <a:xfrm>
            <a:off x="547687" y="932688"/>
            <a:ext cx="8353425" cy="3628201"/>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r>
              <a:rPr lang="fr-BE" dirty="0"/>
              <a:t>DELF A2 PRIM :</a:t>
            </a:r>
          </a:p>
          <a:p>
            <a:pPr marL="171450" indent="-171450">
              <a:buFont typeface="Wingdings" panose="05000000000000000000" pitchFamily="2" charset="2"/>
              <a:buChar char="ü"/>
            </a:pPr>
            <a:r>
              <a:rPr lang="fr-BE" sz="1100" b="0" dirty="0"/>
              <a:t>Les résultats des filles sont en général supérieurs à ceux des garçons, mais les deux groupes réussissent bien</a:t>
            </a:r>
          </a:p>
          <a:p>
            <a:pPr marL="171450" indent="-171450">
              <a:buFont typeface="Wingdings" panose="05000000000000000000" pitchFamily="2" charset="2"/>
              <a:buChar char="ü"/>
            </a:pPr>
            <a:r>
              <a:rPr lang="fr-BE" sz="1100" b="0" dirty="0"/>
              <a:t>Les résultats des élèves des écoles du sud sont en général légèrement supérieurs aux résultats des élèves des écoles du nord, mais les deux groupes affichent de bonnes moyennes</a:t>
            </a:r>
          </a:p>
          <a:p>
            <a:r>
              <a:rPr lang="fr-BE" dirty="0"/>
              <a:t>DELF scolaire B1 :</a:t>
            </a:r>
          </a:p>
          <a:p>
            <a:pPr marL="285750" indent="-285750">
              <a:buFont typeface="Wingdings" panose="05000000000000000000" pitchFamily="2" charset="2"/>
              <a:buChar char="ü"/>
            </a:pPr>
            <a:r>
              <a:rPr lang="fr-BE" sz="1100" b="0" dirty="0"/>
              <a:t>Les résultats des garçons sont légèrement supérieurs à ceux des filles, mais les deux groupes réussissent bien</a:t>
            </a:r>
          </a:p>
          <a:p>
            <a:pPr marL="285750" indent="-285750">
              <a:buFont typeface="Wingdings" panose="05000000000000000000" pitchFamily="2" charset="2"/>
              <a:buChar char="ü"/>
            </a:pPr>
            <a:r>
              <a:rPr lang="fr-BE" sz="1100" b="0" dirty="0"/>
              <a:t>Les résultats des élèves des écoles du sud sont nettement supérieurs aux résultats des élèves des écoles du nord avec une différence significative pour toutes les compétences sauf pour la production orale</a:t>
            </a:r>
          </a:p>
          <a:p>
            <a:r>
              <a:rPr lang="fr-BE" dirty="0"/>
              <a:t>DELF scolaire B2 :</a:t>
            </a:r>
            <a:endParaRPr lang="fr-BE" sz="1100" dirty="0"/>
          </a:p>
          <a:p>
            <a:pPr marL="171450" indent="-171450">
              <a:buFont typeface="Wingdings" panose="05000000000000000000" pitchFamily="2" charset="2"/>
              <a:buChar char="ü"/>
            </a:pPr>
            <a:r>
              <a:rPr lang="fr-BE" sz="1100" b="0" dirty="0"/>
              <a:t>Les résultats des filles sont en général supérieurs à ceux des garçons, mais les deux groupes réussissent bien</a:t>
            </a:r>
          </a:p>
          <a:p>
            <a:pPr marL="171450" indent="-171450">
              <a:buFont typeface="Wingdings" panose="05000000000000000000" pitchFamily="2" charset="2"/>
              <a:buChar char="ü"/>
            </a:pPr>
            <a:r>
              <a:rPr lang="fr-BE" sz="1100" b="0" dirty="0"/>
              <a:t>Les résultats des élèves des écoles du sud sont supérieurs aux résultats des élèves des écoles du nord avec une différence significative pour toutes les compétences sauf pour la production orale </a:t>
            </a:r>
          </a:p>
          <a:p>
            <a:endParaRPr lang="fr-BE" sz="1100" b="0" dirty="0"/>
          </a:p>
          <a:p>
            <a:endParaRPr lang="fr-BE" dirty="0"/>
          </a:p>
          <a:p>
            <a:pPr marL="285750" indent="-285750">
              <a:buFont typeface="Wingdings" panose="05000000000000000000" pitchFamily="2" charset="2"/>
              <a:buChar char="ü"/>
            </a:pPr>
            <a:endParaRPr lang="fr-BE" dirty="0"/>
          </a:p>
          <a:p>
            <a:pPr marL="171450" indent="-171450">
              <a:buFont typeface="Wingdings" panose="05000000000000000000" pitchFamily="2" charset="2"/>
              <a:buChar char="ü"/>
            </a:pPr>
            <a:endParaRPr lang="fr-BE" sz="1200" dirty="0"/>
          </a:p>
          <a:p>
            <a:endParaRPr lang="de-DE" dirty="0"/>
          </a:p>
        </p:txBody>
      </p:sp>
    </p:spTree>
    <p:extLst>
      <p:ext uri="{BB962C8B-B14F-4D97-AF65-F5344CB8AC3E}">
        <p14:creationId xmlns:p14="http://schemas.microsoft.com/office/powerpoint/2010/main" val="280387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Synthèse</a:t>
            </a:r>
            <a:endParaRPr lang="de-DE" dirty="0"/>
          </a:p>
        </p:txBody>
      </p:sp>
      <p:sp>
        <p:nvSpPr>
          <p:cNvPr id="4" name="Textplatzhalter 3"/>
          <p:cNvSpPr>
            <a:spLocks noGrp="1"/>
          </p:cNvSpPr>
          <p:nvPr>
            <p:ph type="body" sz="quarter" idx="10"/>
          </p:nvPr>
        </p:nvSpPr>
        <p:spPr/>
        <p:txBody>
          <a:bodyPr/>
          <a:lstStyle/>
          <a:p>
            <a:r>
              <a:rPr lang="fr-BE" dirty="0"/>
              <a:t>4</a:t>
            </a:r>
            <a:endParaRPr lang="de-DE" dirty="0"/>
          </a:p>
        </p:txBody>
      </p:sp>
    </p:spTree>
    <p:extLst>
      <p:ext uri="{BB962C8B-B14F-4D97-AF65-F5344CB8AC3E}">
        <p14:creationId xmlns:p14="http://schemas.microsoft.com/office/powerpoint/2010/main" val="26092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124657" y="0"/>
            <a:ext cx="8894685" cy="1223412"/>
          </a:xfrm>
          <a:prstGeom prst="rect">
            <a:avLst/>
          </a:prstGeom>
          <a:noFill/>
        </p:spPr>
        <p:txBody>
          <a:bodyPr wrap="square" lIns="68580" tIns="34290" rIns="68580" bIns="34290" rtlCol="0">
            <a:spAutoFit/>
          </a:bodyPr>
          <a:lstStyle/>
          <a:p>
            <a:pPr>
              <a:lnSpc>
                <a:spcPts val="1800"/>
              </a:lnSpc>
              <a:spcBef>
                <a:spcPct val="0"/>
              </a:spcBef>
            </a:pPr>
            <a:r>
              <a:rPr lang="fr-BE" sz="1800" b="1" cap="all" spc="40" dirty="0">
                <a:solidFill>
                  <a:schemeClr val="bg1"/>
                </a:solidFill>
                <a:latin typeface="+mj-lt"/>
                <a:ea typeface="+mj-ea"/>
                <a:cs typeface="+mj-cs"/>
              </a:rPr>
              <a:t>4. Synthèse</a:t>
            </a:r>
          </a:p>
          <a:p>
            <a:pPr>
              <a:lnSpc>
                <a:spcPts val="1800"/>
              </a:lnSpc>
              <a:spcBef>
                <a:spcPct val="0"/>
              </a:spcBef>
            </a:pPr>
            <a:r>
              <a:rPr lang="fr-BE" sz="1800" b="1" cap="all" spc="40" dirty="0" err="1">
                <a:solidFill>
                  <a:schemeClr val="bg1"/>
                </a:solidFill>
                <a:latin typeface="+mj-lt"/>
                <a:ea typeface="+mj-ea"/>
                <a:cs typeface="+mj-cs"/>
              </a:rPr>
              <a:t>Testing</a:t>
            </a:r>
            <a:r>
              <a:rPr lang="fr-BE" sz="1800" b="1" cap="all" spc="40" dirty="0">
                <a:solidFill>
                  <a:schemeClr val="bg1"/>
                </a:solidFill>
                <a:latin typeface="+mj-lt"/>
                <a:ea typeface="+mj-ea"/>
                <a:cs typeface="+mj-cs"/>
              </a:rPr>
              <a:t> de maitrise du français en Communauté Germanophone, année scolaire 2018-2019: L’évaluation et la certification DELF </a:t>
            </a:r>
            <a:br>
              <a:rPr lang="fr-BE" sz="1800" b="1" cap="all" spc="40" dirty="0">
                <a:solidFill>
                  <a:schemeClr val="bg1"/>
                </a:solidFill>
                <a:latin typeface="+mj-lt"/>
                <a:ea typeface="+mj-ea"/>
                <a:cs typeface="+mj-cs"/>
              </a:rPr>
            </a:br>
            <a:br>
              <a:rPr lang="fr-BE" sz="1800" b="1" cap="all" spc="40" dirty="0">
                <a:solidFill>
                  <a:schemeClr val="bg1"/>
                </a:solidFill>
                <a:latin typeface="+mj-lt"/>
                <a:ea typeface="+mj-ea"/>
                <a:cs typeface="+mj-cs"/>
              </a:rPr>
            </a:br>
            <a:endParaRPr lang="fr-BE" sz="1800" b="1" cap="all" spc="40" dirty="0">
              <a:solidFill>
                <a:schemeClr val="bg1"/>
              </a:solidFill>
              <a:latin typeface="+mj-lt"/>
              <a:ea typeface="+mj-ea"/>
              <a:cs typeface="+mj-cs"/>
            </a:endParaRPr>
          </a:p>
        </p:txBody>
      </p:sp>
      <p:sp>
        <p:nvSpPr>
          <p:cNvPr id="2" name="Rectangle 1"/>
          <p:cNvSpPr/>
          <p:nvPr/>
        </p:nvSpPr>
        <p:spPr>
          <a:xfrm>
            <a:off x="124658" y="713845"/>
            <a:ext cx="8857109" cy="4048416"/>
          </a:xfrm>
          <a:prstGeom prst="rect">
            <a:avLst/>
          </a:prstGeom>
        </p:spPr>
        <p:txBody>
          <a:bodyPr wrap="square" lIns="68580" tIns="34290" rIns="68580" bIns="34290">
            <a:spAutoFit/>
          </a:bodyPr>
          <a:lstStyle/>
          <a:p>
            <a:pPr marL="285750" lvl="1" indent="-285750">
              <a:buClrTx/>
              <a:buFont typeface="Wingdings" panose="05000000000000000000" pitchFamily="2" charset="2"/>
              <a:buChar char="§"/>
            </a:pPr>
            <a:endParaRPr lang="fr-BE" b="1" dirty="0"/>
          </a:p>
          <a:p>
            <a:pPr marL="285750" lvl="1" indent="-285750">
              <a:buClrTx/>
              <a:buFont typeface="Wingdings" panose="05000000000000000000" pitchFamily="2" charset="2"/>
              <a:buChar char="§"/>
            </a:pPr>
            <a:r>
              <a:rPr lang="fr-BE" sz="1400" b="1" dirty="0"/>
              <a:t>Des résultats toujours encourageants et relativement stables dans l’ensemble</a:t>
            </a:r>
            <a:br>
              <a:rPr lang="fr-BE" b="1" dirty="0"/>
            </a:br>
            <a:r>
              <a:rPr lang="fr-BE" sz="1400" dirty="0"/>
              <a:t>Un taux de réussite de </a:t>
            </a:r>
            <a:r>
              <a:rPr lang="fr-BE" sz="1400" b="1" dirty="0">
                <a:solidFill>
                  <a:srgbClr val="00B0F0"/>
                </a:solidFill>
              </a:rPr>
              <a:t>79,50 % </a:t>
            </a:r>
            <a:r>
              <a:rPr lang="fr-BE" sz="1400" dirty="0"/>
              <a:t>(80,4 % en 2018) globalement positif</a:t>
            </a:r>
          </a:p>
          <a:p>
            <a:pPr marL="285750" lvl="1" indent="-285750">
              <a:buClrTx/>
              <a:buFont typeface="Wingdings" panose="05000000000000000000" pitchFamily="2" charset="2"/>
              <a:buChar char="§"/>
            </a:pPr>
            <a:r>
              <a:rPr lang="fr-BE" sz="1400" b="1" dirty="0"/>
              <a:t>Pour le DELF PRIM Niveau A2 : un taux global de réussite de </a:t>
            </a:r>
            <a:r>
              <a:rPr lang="fr-BE" sz="1400" b="1" dirty="0">
                <a:solidFill>
                  <a:srgbClr val="00B0F0"/>
                </a:solidFill>
              </a:rPr>
              <a:t>81,26 % </a:t>
            </a:r>
            <a:r>
              <a:rPr lang="fr-BE" sz="1400" b="1" dirty="0"/>
              <a:t>(80 % en 2018)</a:t>
            </a:r>
          </a:p>
          <a:p>
            <a:pPr marL="0" lvl="1" indent="0">
              <a:buClrTx/>
              <a:buNone/>
            </a:pPr>
            <a:r>
              <a:rPr lang="fr-BE" sz="1200" dirty="0"/>
              <a:t>        </a:t>
            </a:r>
            <a:r>
              <a:rPr lang="fr-BE" sz="1400" dirty="0"/>
              <a:t>PO : 86,05 %, CO : 56,86 %, CE : 78,09 %, PE : 71,74 %</a:t>
            </a:r>
          </a:p>
          <a:p>
            <a:pPr marL="323850" lvl="1" indent="-234950">
              <a:buClrTx/>
              <a:buFont typeface="Wingdings" panose="05000000000000000000" pitchFamily="2" charset="2"/>
              <a:buChar char="§"/>
            </a:pPr>
            <a:r>
              <a:rPr lang="fr-BE" sz="1400" b="1" dirty="0"/>
              <a:t>Pour le DELF SCOLAIRE Niveau B1 : un taux global de réussite de </a:t>
            </a:r>
            <a:r>
              <a:rPr lang="fr-BE" sz="1400" b="1" dirty="0">
                <a:solidFill>
                  <a:srgbClr val="00B0F0"/>
                </a:solidFill>
              </a:rPr>
              <a:t>77,89</a:t>
            </a:r>
            <a:r>
              <a:rPr lang="fr-BE" sz="1400" b="1" dirty="0"/>
              <a:t> </a:t>
            </a:r>
            <a:r>
              <a:rPr lang="fr-BE" sz="1400" b="1" dirty="0">
                <a:solidFill>
                  <a:srgbClr val="00B0F0"/>
                </a:solidFill>
              </a:rPr>
              <a:t>% </a:t>
            </a:r>
            <a:r>
              <a:rPr lang="fr-BE" sz="1400" b="1" dirty="0"/>
              <a:t>(86,3 % en 2018)</a:t>
            </a:r>
          </a:p>
          <a:p>
            <a:pPr marL="0" lvl="1" indent="0">
              <a:buClrTx/>
              <a:buNone/>
            </a:pPr>
            <a:r>
              <a:rPr lang="fr-BE" sz="1400" b="1" dirty="0"/>
              <a:t>       </a:t>
            </a:r>
            <a:r>
              <a:rPr lang="fr-BE" sz="1400" dirty="0"/>
              <a:t>PO : 74,16 %, CO : 56,04 %, CE : 73,91 %, PE : 76,24 %</a:t>
            </a:r>
          </a:p>
          <a:p>
            <a:pPr lvl="1">
              <a:buClrTx/>
              <a:buFont typeface="Wingdings" panose="05000000000000000000" pitchFamily="2" charset="2"/>
              <a:buChar char="§"/>
            </a:pPr>
            <a:r>
              <a:rPr lang="fr-BE" sz="1400" b="1" dirty="0"/>
              <a:t>Pour le DELF SCOLAIRE Niveau B2 : un taux global de réussite de </a:t>
            </a:r>
            <a:r>
              <a:rPr lang="fr-BE" sz="1400" b="1" dirty="0">
                <a:solidFill>
                  <a:srgbClr val="00B0F0"/>
                </a:solidFill>
              </a:rPr>
              <a:t>80,42 % </a:t>
            </a:r>
            <a:r>
              <a:rPr lang="fr-BE" sz="1400" b="1" dirty="0"/>
              <a:t>(81,2 % en 2018)</a:t>
            </a:r>
            <a:endParaRPr lang="fr-BE" sz="1400" dirty="0"/>
          </a:p>
          <a:p>
            <a:pPr marL="0" lvl="1" indent="0">
              <a:buClrTx/>
              <a:buNone/>
            </a:pPr>
            <a:r>
              <a:rPr lang="fr-BE" sz="1400" dirty="0"/>
              <a:t>       PO : 81,63 %, CO : 68,13 %, CE : 65,49 %, PE : 75,11 %</a:t>
            </a:r>
          </a:p>
          <a:p>
            <a:pPr lvl="1">
              <a:buClrTx/>
              <a:buFont typeface="Wingdings" panose="05000000000000000000" pitchFamily="2" charset="2"/>
              <a:buChar char="§"/>
            </a:pPr>
            <a:r>
              <a:rPr lang="fr-BE" sz="1400" b="1" dirty="0">
                <a:solidFill>
                  <a:srgbClr val="00B0F0"/>
                </a:solidFill>
              </a:rPr>
              <a:t>Faiblesse générale en 2019 : la compréhension orale</a:t>
            </a:r>
          </a:p>
          <a:p>
            <a:pPr marL="0" lvl="1" indent="0">
              <a:buClrTx/>
              <a:buNone/>
            </a:pPr>
            <a:endParaRPr lang="fr-BE" sz="1400" dirty="0"/>
          </a:p>
          <a:p>
            <a:pPr marL="285750" lvl="1" indent="-285750">
              <a:buClrTx/>
              <a:buFont typeface="Wingdings" panose="05000000000000000000" pitchFamily="2" charset="2"/>
              <a:buChar char="§"/>
            </a:pPr>
            <a:endParaRPr lang="fr-BE" sz="1400" dirty="0"/>
          </a:p>
          <a:p>
            <a:pPr marL="126900" lvl="2" indent="0">
              <a:lnSpc>
                <a:spcPct val="150000"/>
              </a:lnSpc>
              <a:buNone/>
            </a:pPr>
            <a:r>
              <a:rPr lang="fr-BE" sz="1200" b="1" dirty="0">
                <a:solidFill>
                  <a:srgbClr val="DA0C30"/>
                </a:solidFill>
                <a:latin typeface="Verdana" panose="020B0604030504040204" pitchFamily="34" charset="0"/>
                <a:ea typeface="Verdana" panose="020B0604030504040204" pitchFamily="34" charset="0"/>
                <a:cs typeface="Verdana" panose="020B0604030504040204" pitchFamily="34" charset="0"/>
              </a:rPr>
              <a:t>  </a:t>
            </a:r>
            <a:r>
              <a:rPr lang="fr-BE" sz="1100" b="1" dirty="0">
                <a:latin typeface="Verdana" panose="020B0604030504040204" pitchFamily="34" charset="0"/>
                <a:ea typeface="Verdana" panose="020B0604030504040204" pitchFamily="34" charset="0"/>
              </a:rPr>
              <a:t>    </a:t>
            </a:r>
            <a:endParaRPr lang="fr-BE" sz="11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Datumsplatzhalter 3">
            <a:extLst>
              <a:ext uri="{FF2B5EF4-FFF2-40B4-BE49-F238E27FC236}">
                <a16:creationId xmlns:a16="http://schemas.microsoft.com/office/drawing/2014/main" id="{7B00E1B0-3BB7-456B-A33E-0FDAB998820F}"/>
              </a:ext>
            </a:extLst>
          </p:cNvPr>
          <p:cNvSpPr>
            <a:spLocks noGrp="1"/>
          </p:cNvSpPr>
          <p:nvPr>
            <p:ph type="dt" sz="half" idx="10"/>
          </p:nvPr>
        </p:nvSpPr>
        <p:spPr/>
        <p:txBody>
          <a:bodyPr/>
          <a:lstStyle/>
          <a:p>
            <a:fld id="{C9120635-5C12-4D04-A388-9194FA56381F}" type="datetime1">
              <a:rPr lang="de-DE" smtClean="0"/>
              <a:t>26.11.2019</a:t>
            </a:fld>
            <a:endParaRPr lang="fr-FR"/>
          </a:p>
        </p:txBody>
      </p:sp>
      <p:sp>
        <p:nvSpPr>
          <p:cNvPr id="5" name="Foliennummernplatzhalter 4">
            <a:extLst>
              <a:ext uri="{FF2B5EF4-FFF2-40B4-BE49-F238E27FC236}">
                <a16:creationId xmlns:a16="http://schemas.microsoft.com/office/drawing/2014/main" id="{FCF5D419-96AF-4400-ACE4-179247DA23C5}"/>
              </a:ext>
            </a:extLst>
          </p:cNvPr>
          <p:cNvSpPr>
            <a:spLocks noGrp="1"/>
          </p:cNvSpPr>
          <p:nvPr>
            <p:ph type="sldNum" sz="quarter" idx="12"/>
          </p:nvPr>
        </p:nvSpPr>
        <p:spPr/>
        <p:txBody>
          <a:bodyPr/>
          <a:lstStyle/>
          <a:p>
            <a:fld id="{5DAF4AFE-36AB-4299-8FFB-2BE5E5D139BD}" type="slidenum">
              <a:rPr lang="fr-FR" smtClean="0"/>
              <a:t>37</a:t>
            </a:fld>
            <a:endParaRPr lang="fr-FR"/>
          </a:p>
        </p:txBody>
      </p:sp>
    </p:spTree>
    <p:custDataLst>
      <p:tags r:id="rId1"/>
    </p:custDataLst>
    <p:extLst>
      <p:ext uri="{BB962C8B-B14F-4D97-AF65-F5344CB8AC3E}">
        <p14:creationId xmlns:p14="http://schemas.microsoft.com/office/powerpoint/2010/main" val="2084441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124658" y="0"/>
            <a:ext cx="9019342" cy="738664"/>
          </a:xfrm>
          <a:prstGeom prst="rect">
            <a:avLst/>
          </a:prstGeom>
          <a:noFill/>
        </p:spPr>
        <p:txBody>
          <a:bodyPr wrap="square" lIns="68580" tIns="34290" rIns="68580" bIns="34290" rtlCol="0">
            <a:spAutoFit/>
          </a:bodyPr>
          <a:lstStyle/>
          <a:p>
            <a:r>
              <a:rPr lang="fr-BE" sz="1800" b="1" cap="all" spc="40" dirty="0">
                <a:solidFill>
                  <a:schemeClr val="bg1"/>
                </a:solidFill>
                <a:latin typeface="+mj-lt"/>
                <a:ea typeface="+mj-ea"/>
                <a:cs typeface="+mj-cs"/>
              </a:rPr>
              <a:t>4. Synthèse</a:t>
            </a:r>
          </a:p>
          <a:p>
            <a:r>
              <a:rPr lang="fr-BE" sz="1800" b="1" cap="all" spc="40" dirty="0">
                <a:solidFill>
                  <a:schemeClr val="bg1"/>
                </a:solidFill>
                <a:latin typeface="+mj-lt"/>
                <a:ea typeface="+mj-ea"/>
                <a:cs typeface="+mj-cs"/>
              </a:rPr>
              <a:t>Détails des évaluations</a:t>
            </a:r>
          </a:p>
        </p:txBody>
      </p:sp>
      <p:sp>
        <p:nvSpPr>
          <p:cNvPr id="2" name="Rectangle 1"/>
          <p:cNvSpPr/>
          <p:nvPr/>
        </p:nvSpPr>
        <p:spPr>
          <a:xfrm>
            <a:off x="361335" y="624131"/>
            <a:ext cx="8517193" cy="288925"/>
          </a:xfrm>
          <a:prstGeom prst="rect">
            <a:avLst/>
          </a:prstGeom>
        </p:spPr>
        <p:txBody>
          <a:bodyPr wrap="square" lIns="68580" tIns="34290" rIns="68580" bIns="34290">
            <a:spAutoFit/>
          </a:bodyPr>
          <a:lstStyle/>
          <a:p>
            <a:pPr marL="126900" lvl="2" indent="0">
              <a:lnSpc>
                <a:spcPct val="150000"/>
              </a:lnSpc>
              <a:buNone/>
            </a:pPr>
            <a:r>
              <a:rPr lang="fr-BE" sz="1100" b="1" dirty="0">
                <a:latin typeface="Verdana" panose="020B0604030504040204" pitchFamily="34" charset="0"/>
                <a:ea typeface="Verdana" panose="020B0604030504040204" pitchFamily="34" charset="0"/>
              </a:rPr>
              <a:t>    </a:t>
            </a:r>
            <a:endParaRPr lang="fr-BE" sz="11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Datumsplatzhalter 2">
            <a:extLst>
              <a:ext uri="{FF2B5EF4-FFF2-40B4-BE49-F238E27FC236}">
                <a16:creationId xmlns:a16="http://schemas.microsoft.com/office/drawing/2014/main" id="{C9223666-6785-4F5F-A22B-3C55AE725A97}"/>
              </a:ext>
            </a:extLst>
          </p:cNvPr>
          <p:cNvSpPr>
            <a:spLocks noGrp="1"/>
          </p:cNvSpPr>
          <p:nvPr>
            <p:ph type="dt" sz="half" idx="10"/>
          </p:nvPr>
        </p:nvSpPr>
        <p:spPr/>
        <p:txBody>
          <a:bodyPr/>
          <a:lstStyle/>
          <a:p>
            <a:fld id="{91E128E9-1AE4-4E82-A59F-516EF6E561A8}" type="datetime1">
              <a:rPr lang="de-DE" smtClean="0"/>
              <a:t>26.11.2019</a:t>
            </a:fld>
            <a:endParaRPr lang="fr-FR"/>
          </a:p>
        </p:txBody>
      </p:sp>
      <p:sp>
        <p:nvSpPr>
          <p:cNvPr id="4" name="Foliennummernplatzhalter 3">
            <a:extLst>
              <a:ext uri="{FF2B5EF4-FFF2-40B4-BE49-F238E27FC236}">
                <a16:creationId xmlns:a16="http://schemas.microsoft.com/office/drawing/2014/main" id="{A9273CC4-424F-47CB-88C3-54CB165E5B8C}"/>
              </a:ext>
            </a:extLst>
          </p:cNvPr>
          <p:cNvSpPr>
            <a:spLocks noGrp="1"/>
          </p:cNvSpPr>
          <p:nvPr>
            <p:ph type="sldNum" sz="quarter" idx="12"/>
          </p:nvPr>
        </p:nvSpPr>
        <p:spPr/>
        <p:txBody>
          <a:bodyPr/>
          <a:lstStyle/>
          <a:p>
            <a:fld id="{5DAF4AFE-36AB-4299-8FFB-2BE5E5D139BD}" type="slidenum">
              <a:rPr lang="fr-FR" smtClean="0"/>
              <a:t>38</a:t>
            </a:fld>
            <a:endParaRPr lang="fr-FR"/>
          </a:p>
        </p:txBody>
      </p:sp>
      <p:sp>
        <p:nvSpPr>
          <p:cNvPr id="5" name="Rectangle 4">
            <a:extLst>
              <a:ext uri="{FF2B5EF4-FFF2-40B4-BE49-F238E27FC236}">
                <a16:creationId xmlns:a16="http://schemas.microsoft.com/office/drawing/2014/main" id="{F1F4470A-5F68-4D17-AEF2-2033B31B578B}"/>
              </a:ext>
            </a:extLst>
          </p:cNvPr>
          <p:cNvSpPr/>
          <p:nvPr/>
        </p:nvSpPr>
        <p:spPr>
          <a:xfrm>
            <a:off x="361335" y="1012525"/>
            <a:ext cx="7797800" cy="3728008"/>
          </a:xfrm>
          <a:prstGeom prst="rect">
            <a:avLst/>
          </a:prstGeom>
        </p:spPr>
        <p:txBody>
          <a:bodyPr wrap="square">
            <a:spAutoFit/>
          </a:bodyPr>
          <a:lstStyle/>
          <a:p>
            <a:pPr marL="171450" indent="-171450">
              <a:lnSpc>
                <a:spcPct val="115000"/>
              </a:lnSpc>
              <a:spcAft>
                <a:spcPts val="1200"/>
              </a:spcAft>
              <a:buFontTx/>
              <a:buChar char="-"/>
            </a:pPr>
            <a:r>
              <a:rPr lang="fr-FR" sz="1100" dirty="0">
                <a:ea typeface="Calibri" panose="020F0502020204030204" pitchFamily="34" charset="0"/>
                <a:cs typeface="Leelawadee" panose="020B0502040204020203" pitchFamily="34" charset="-34"/>
              </a:rPr>
              <a:t>Les taux de réussite sont dans la norme pour le DELF PRIM et SCOLAIRE.	                                                                  Nous pouvons constater </a:t>
            </a:r>
            <a:r>
              <a:rPr lang="fr-FR" sz="1100" b="1" dirty="0">
                <a:ea typeface="Calibri" panose="020F0502020204030204" pitchFamily="34" charset="0"/>
                <a:cs typeface="Leelawadee" panose="020B0502040204020203" pitchFamily="34" charset="-34"/>
              </a:rPr>
              <a:t>un taux global de réussite assez stable</a:t>
            </a:r>
            <a:r>
              <a:rPr lang="fr-FR" sz="1100" dirty="0">
                <a:ea typeface="Calibri" panose="020F0502020204030204" pitchFamily="34" charset="0"/>
                <a:cs typeface="Leelawadee" panose="020B0502040204020203" pitchFamily="34" charset="-34"/>
              </a:rPr>
              <a:t>, pour l’ensemble des niveaux.                                  Le taux de réussite est satisfaisant pour ces classes d’âges et les niveaux de compétences relatifs.              Cependant, nous pouvons constater également une </a:t>
            </a:r>
            <a:r>
              <a:rPr lang="fr-FR" sz="1100" b="1" dirty="0">
                <a:ea typeface="Calibri" panose="020F0502020204030204" pitchFamily="34" charset="0"/>
                <a:cs typeface="Leelawadee" panose="020B0502040204020203" pitchFamily="34" charset="-34"/>
              </a:rPr>
              <a:t>baisse de la compétence de compréhension orale</a:t>
            </a:r>
            <a:r>
              <a:rPr lang="fr-FR" sz="1100" dirty="0">
                <a:ea typeface="Calibri" panose="020F0502020204030204" pitchFamily="34" charset="0"/>
                <a:cs typeface="Leelawadee" panose="020B0502040204020203" pitchFamily="34" charset="-34"/>
              </a:rPr>
              <a:t>, notamment pour le A2, qui connait en 2019 une baisse forte comparée à 2018.</a:t>
            </a:r>
          </a:p>
          <a:p>
            <a:pPr marL="171450" indent="-171450">
              <a:lnSpc>
                <a:spcPct val="115000"/>
              </a:lnSpc>
              <a:spcAft>
                <a:spcPts val="1200"/>
              </a:spcAft>
              <a:buFontTx/>
              <a:buChar char="-"/>
            </a:pPr>
            <a:r>
              <a:rPr lang="fr-FR" sz="1100" dirty="0">
                <a:ea typeface="Calibri" panose="020F0502020204030204" pitchFamily="34" charset="0"/>
                <a:cs typeface="Leelawadee" panose="020B0502040204020203" pitchFamily="34" charset="-34"/>
              </a:rPr>
              <a:t>Il apparait que cette compétence est peut-être moins travaillée dans les écoles que les trois autres compétences </a:t>
            </a:r>
            <a:r>
              <a:rPr lang="fr-BE" sz="1100" dirty="0">
                <a:ea typeface="Calibri" panose="020F0502020204030204" pitchFamily="34" charset="0"/>
                <a:cs typeface="Leelawadee" panose="020B0502040204020203" pitchFamily="34" charset="-34"/>
              </a:rPr>
              <a:t>(Compréhension Ecrite, Production Ecrite, Production Orale)</a:t>
            </a:r>
            <a:r>
              <a:rPr lang="fr-FR" sz="1100" dirty="0">
                <a:ea typeface="Calibri" panose="020F0502020204030204" pitchFamily="34" charset="0"/>
                <a:cs typeface="Leelawadee" panose="020B0502040204020203" pitchFamily="34" charset="-34"/>
              </a:rPr>
              <a:t>, pour lesquelles les résultats sont globalement en augmentation.                                                                                                                                                                          Pour les niveaux B1 et B2, il faudrait plus travailler la compréhension écrite des articles (type articles de presse) servant de base à la production orale, ce qui est proche des épreuves et des thématiques du DELF.                              Il est possible aussi qu’il faille intégrer un travail sur la compréhension des consignes, parfois mal comprises par les candidats, particulièrement pour le A2.</a:t>
            </a:r>
          </a:p>
          <a:p>
            <a:pPr marL="171450" indent="-171450">
              <a:lnSpc>
                <a:spcPct val="115000"/>
              </a:lnSpc>
              <a:spcAft>
                <a:spcPts val="1200"/>
              </a:spcAft>
              <a:buFontTx/>
              <a:buChar char="-"/>
            </a:pPr>
            <a:r>
              <a:rPr lang="fr-FR" sz="1100" dirty="0">
                <a:ea typeface="Calibri" panose="020F0502020204030204" pitchFamily="34" charset="0"/>
                <a:cs typeface="Leelawadee" panose="020B0502040204020203" pitchFamily="34" charset="-34"/>
              </a:rPr>
              <a:t>A plus long terme, pour améliorer les résultats, l’enseignement du français devrait encore être mieux adapté à la « philosophie » du DELF et donc du Cadre Européen Commun de Référence pour les Langues (CECRL). Ce renforcement de l’approche plus communicative et actionnelle permettrait d’améliorer les capacités de communication des élèves.</a:t>
            </a:r>
          </a:p>
        </p:txBody>
      </p:sp>
    </p:spTree>
    <p:custDataLst>
      <p:tags r:id="rId1"/>
    </p:custDataLst>
    <p:extLst>
      <p:ext uri="{BB962C8B-B14F-4D97-AF65-F5344CB8AC3E}">
        <p14:creationId xmlns:p14="http://schemas.microsoft.com/office/powerpoint/2010/main" val="277429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124658" y="0"/>
            <a:ext cx="8973622" cy="738664"/>
          </a:xfrm>
          <a:prstGeom prst="rect">
            <a:avLst/>
          </a:prstGeom>
          <a:noFill/>
        </p:spPr>
        <p:txBody>
          <a:bodyPr wrap="square" lIns="68580" tIns="34290" rIns="68580" bIns="34290" rtlCol="0">
            <a:spAutoFit/>
          </a:bodyPr>
          <a:lstStyle/>
          <a:p>
            <a:r>
              <a:rPr lang="fr-BE" sz="1800" b="1" cap="all" spc="40" dirty="0">
                <a:solidFill>
                  <a:schemeClr val="bg1"/>
                </a:solidFill>
                <a:latin typeface="+mj-lt"/>
                <a:ea typeface="+mj-ea"/>
                <a:cs typeface="+mj-cs"/>
              </a:rPr>
              <a:t>4. Synthèse</a:t>
            </a:r>
          </a:p>
          <a:p>
            <a:r>
              <a:rPr lang="fr-BE" sz="1800" b="1" cap="all" spc="40" dirty="0">
                <a:solidFill>
                  <a:schemeClr val="bg1"/>
                </a:solidFill>
                <a:latin typeface="+mj-lt"/>
                <a:ea typeface="+mj-ea"/>
                <a:cs typeface="+mj-cs"/>
              </a:rPr>
              <a:t>Résultats des évaluations</a:t>
            </a:r>
          </a:p>
        </p:txBody>
      </p:sp>
      <p:sp>
        <p:nvSpPr>
          <p:cNvPr id="3" name="Datumsplatzhalter 2">
            <a:extLst>
              <a:ext uri="{FF2B5EF4-FFF2-40B4-BE49-F238E27FC236}">
                <a16:creationId xmlns:a16="http://schemas.microsoft.com/office/drawing/2014/main" id="{AC19F7FA-B9FE-41BA-88E5-E165EE012551}"/>
              </a:ext>
            </a:extLst>
          </p:cNvPr>
          <p:cNvSpPr>
            <a:spLocks noGrp="1"/>
          </p:cNvSpPr>
          <p:nvPr>
            <p:ph type="dt" sz="half" idx="10"/>
          </p:nvPr>
        </p:nvSpPr>
        <p:spPr/>
        <p:txBody>
          <a:bodyPr/>
          <a:lstStyle/>
          <a:p>
            <a:fld id="{B3D560B0-91D7-4308-9F35-A12211639121}" type="datetime1">
              <a:rPr lang="de-DE" smtClean="0"/>
              <a:t>26.11.2019</a:t>
            </a:fld>
            <a:endParaRPr lang="fr-FR"/>
          </a:p>
        </p:txBody>
      </p:sp>
      <p:sp>
        <p:nvSpPr>
          <p:cNvPr id="5" name="Foliennummernplatzhalter 4">
            <a:extLst>
              <a:ext uri="{FF2B5EF4-FFF2-40B4-BE49-F238E27FC236}">
                <a16:creationId xmlns:a16="http://schemas.microsoft.com/office/drawing/2014/main" id="{A023B840-8FA3-485E-AEDF-90CEB9C5124F}"/>
              </a:ext>
            </a:extLst>
          </p:cNvPr>
          <p:cNvSpPr>
            <a:spLocks noGrp="1"/>
          </p:cNvSpPr>
          <p:nvPr>
            <p:ph type="sldNum" sz="quarter" idx="12"/>
          </p:nvPr>
        </p:nvSpPr>
        <p:spPr/>
        <p:txBody>
          <a:bodyPr/>
          <a:lstStyle/>
          <a:p>
            <a:fld id="{5DAF4AFE-36AB-4299-8FFB-2BE5E5D139BD}" type="slidenum">
              <a:rPr lang="fr-FR" smtClean="0"/>
              <a:t>39</a:t>
            </a:fld>
            <a:endParaRPr lang="fr-FR"/>
          </a:p>
        </p:txBody>
      </p:sp>
      <p:sp>
        <p:nvSpPr>
          <p:cNvPr id="6" name="Rectangle 5">
            <a:extLst>
              <a:ext uri="{FF2B5EF4-FFF2-40B4-BE49-F238E27FC236}">
                <a16:creationId xmlns:a16="http://schemas.microsoft.com/office/drawing/2014/main" id="{013D35B3-743D-4820-A76A-180879ABE78C}"/>
              </a:ext>
            </a:extLst>
          </p:cNvPr>
          <p:cNvSpPr/>
          <p:nvPr/>
        </p:nvSpPr>
        <p:spPr>
          <a:xfrm>
            <a:off x="367005" y="640080"/>
            <a:ext cx="7549086" cy="4163050"/>
          </a:xfrm>
          <a:prstGeom prst="rect">
            <a:avLst/>
          </a:prstGeom>
        </p:spPr>
        <p:txBody>
          <a:bodyPr wrap="square">
            <a:spAutoFit/>
          </a:bodyPr>
          <a:lstStyle/>
          <a:p>
            <a:r>
              <a:rPr lang="fr-BE" sz="1100" b="1" u="sng" dirty="0"/>
              <a:t>Recommandations pédagogiques</a:t>
            </a:r>
            <a:br>
              <a:rPr lang="fr-BE" sz="1100" b="1" dirty="0"/>
            </a:br>
            <a:r>
              <a:rPr lang="fr-BE" sz="1100" b="1" dirty="0"/>
              <a:t>Niveau A2:</a:t>
            </a:r>
          </a:p>
          <a:p>
            <a:r>
              <a:rPr lang="fr-BE" sz="1100" b="1" dirty="0"/>
              <a:t>Compréhension orale : </a:t>
            </a:r>
            <a:r>
              <a:rPr lang="fr-BE" sz="1100" dirty="0"/>
              <a:t>préparer l’épreuve, s’exercer, mettre en confiance </a:t>
            </a:r>
          </a:p>
          <a:p>
            <a:pPr marL="171450" indent="-171450">
              <a:buFontTx/>
              <a:buChar char="-"/>
            </a:pPr>
            <a:r>
              <a:rPr lang="fr-BE" sz="1100" dirty="0"/>
              <a:t>Découvrir l’épreuve de CO bien en amont de la date de passation, en particulier le questionnaire délivré aux candidats : </a:t>
            </a:r>
            <a:r>
              <a:rPr lang="fr-BE" sz="1100" dirty="0">
                <a:hlinkClick r:id="rId3"/>
              </a:rPr>
              <a:t>http://delfdalf.fr/exemple-sujet-delf-prim-a2.html</a:t>
            </a:r>
            <a:endParaRPr lang="fr-BE" sz="1100" dirty="0"/>
          </a:p>
          <a:p>
            <a:pPr marL="171450" indent="-171450">
              <a:buFontTx/>
              <a:buChar char="-"/>
            </a:pPr>
            <a:r>
              <a:rPr lang="fr-BE" sz="1100" dirty="0"/>
              <a:t>Objectif : montrer que l’on comprend des instructions simples (message sur un répondeur), une consigne (prof aux élèves), une description (conversation entre deux enfants francophones), des chiffres (adresses, numéros de téléphone, prix). </a:t>
            </a:r>
          </a:p>
          <a:p>
            <a:pPr marL="171450" indent="-171450">
              <a:buFontTx/>
              <a:buChar char="-"/>
            </a:pPr>
            <a:r>
              <a:rPr lang="fr-BE" sz="1100" dirty="0"/>
              <a:t>Voir le type de questions (livret du candidat).  </a:t>
            </a:r>
          </a:p>
          <a:p>
            <a:pPr marL="171450" indent="-171450">
              <a:buFontTx/>
              <a:buChar char="-"/>
            </a:pPr>
            <a:r>
              <a:rPr lang="fr-BE" sz="1100" dirty="0"/>
              <a:t>Faire lire attentivement les consignes et demander aux élèves (ES) d’identifier les mots clés et de reformuler ce qu’ils sont censés faire : QCM et QROC (questions à réponses ouvertes courtes).   </a:t>
            </a:r>
          </a:p>
          <a:p>
            <a:pPr marL="171450" indent="-171450">
              <a:buFontTx/>
              <a:buChar char="-"/>
            </a:pPr>
            <a:r>
              <a:rPr lang="fr-BE" sz="1100" dirty="0"/>
              <a:t>Comment répondre aux QCM et aux QROC.  </a:t>
            </a:r>
          </a:p>
          <a:p>
            <a:pPr marL="171450" indent="-171450">
              <a:buFontTx/>
              <a:buChar char="-"/>
            </a:pPr>
            <a:r>
              <a:rPr lang="fr-BE" sz="1100" dirty="0"/>
              <a:t>Coacher les élèves : que faire avant, pendant, après la première écoute / pendant et après la deuxième écoute, etc.   </a:t>
            </a:r>
          </a:p>
          <a:p>
            <a:pPr marL="171450" indent="-171450">
              <a:buFontTx/>
              <a:buChar char="-"/>
            </a:pPr>
            <a:r>
              <a:rPr lang="fr-BE" sz="1100" dirty="0"/>
              <a:t>Habituer les élèves aux productions écrites (en sixième année : écriture phonétique, puis orthographique pour le vocabulaire de base)</a:t>
            </a:r>
          </a:p>
          <a:p>
            <a:pPr marL="171450" indent="-171450">
              <a:buFontTx/>
              <a:buChar char="-"/>
            </a:pPr>
            <a:r>
              <a:rPr lang="fr-BE" sz="1100" dirty="0"/>
              <a:t>Former les enseignants, les encourager à mettre en place ce type d’activités dans leur pratique : acquisition de compétences linguistiques, pragmatiques et transversales. </a:t>
            </a:r>
          </a:p>
        </p:txBody>
      </p:sp>
    </p:spTree>
    <p:custDataLst>
      <p:tags r:id="rId1"/>
    </p:custDataLst>
    <p:extLst>
      <p:ext uri="{BB962C8B-B14F-4D97-AF65-F5344CB8AC3E}">
        <p14:creationId xmlns:p14="http://schemas.microsoft.com/office/powerpoint/2010/main" val="98097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1. Contexte général</a:t>
            </a:r>
            <a:endParaRPr lang="de-DE" dirty="0"/>
          </a:p>
        </p:txBody>
      </p:sp>
      <p:sp>
        <p:nvSpPr>
          <p:cNvPr id="5" name="Inhaltsplatzhalter 4"/>
          <p:cNvSpPr>
            <a:spLocks noGrp="1"/>
          </p:cNvSpPr>
          <p:nvPr>
            <p:ph idx="18"/>
          </p:nvPr>
        </p:nvSpPr>
        <p:spPr/>
        <p:txBody>
          <a:bodyPr/>
          <a:lstStyle/>
          <a:p>
            <a:endParaRPr lang="fr-BE" dirty="0"/>
          </a:p>
          <a:p>
            <a:r>
              <a:rPr lang="fr-BE" dirty="0"/>
              <a:t>Objectifs</a:t>
            </a:r>
          </a:p>
          <a:p>
            <a:pPr marL="285750" indent="-285750">
              <a:buFont typeface="Wingdings" panose="05000000000000000000" pitchFamily="2" charset="2"/>
              <a:buChar char="§"/>
            </a:pPr>
            <a:r>
              <a:rPr lang="fr-BE" dirty="0"/>
              <a:t>Poursuite de l’étude longitudinale des compétences des élèves à certains moments de leur scolarité ou de leur formation</a:t>
            </a:r>
          </a:p>
          <a:p>
            <a:pPr marL="285750" indent="-285750">
              <a:buFont typeface="Wingdings" panose="05000000000000000000" pitchFamily="2" charset="2"/>
              <a:buChar char="§"/>
            </a:pPr>
            <a:endParaRPr lang="fr-BE" dirty="0"/>
          </a:p>
          <a:p>
            <a:pPr marL="285750" indent="-285750">
              <a:buFont typeface="Wingdings" panose="05000000000000000000" pitchFamily="2" charset="2"/>
              <a:buChar char="§"/>
            </a:pPr>
            <a:r>
              <a:rPr lang="fr-BE" dirty="0"/>
              <a:t>Certification des élèves suivant le Cadre Européen commun de référence pour les langues (CECRL) et suivant le niveau déterminé dans les référentiels en vigueur en Communauté germanophone</a:t>
            </a:r>
          </a:p>
          <a:p>
            <a:pPr marL="285750" indent="-285750">
              <a:buFont typeface="Wingdings" panose="05000000000000000000" pitchFamily="2" charset="2"/>
              <a:buChar char="§"/>
            </a:pPr>
            <a:endParaRPr lang="fr-BE" dirty="0"/>
          </a:p>
          <a:p>
            <a:endParaRPr lang="fr-BE" dirty="0"/>
          </a:p>
        </p:txBody>
      </p:sp>
      <p:sp>
        <p:nvSpPr>
          <p:cNvPr id="12" name="Datumsplatzhalter 11"/>
          <p:cNvSpPr>
            <a:spLocks noGrp="1"/>
          </p:cNvSpPr>
          <p:nvPr>
            <p:ph type="dt" sz="half" idx="19"/>
          </p:nvPr>
        </p:nvSpPr>
        <p:spPr/>
        <p:txBody>
          <a:bodyPr/>
          <a:lstStyle/>
          <a:p>
            <a:fld id="{566C4328-9AAA-468F-8D4C-D1C2728AE666}" type="datetime1">
              <a:rPr lang="de-DE" smtClean="0"/>
              <a:t>26.11.2019</a:t>
            </a:fld>
            <a:endParaRPr lang="de-DE" dirty="0"/>
          </a:p>
        </p:txBody>
      </p:sp>
      <p:sp>
        <p:nvSpPr>
          <p:cNvPr id="15" name="Foliennummernplatzhalter 14"/>
          <p:cNvSpPr>
            <a:spLocks noGrp="1"/>
          </p:cNvSpPr>
          <p:nvPr>
            <p:ph type="sldNum" sz="quarter" idx="21"/>
          </p:nvPr>
        </p:nvSpPr>
        <p:spPr/>
        <p:txBody>
          <a:bodyPr/>
          <a:lstStyle/>
          <a:p>
            <a:fld id="{590A4D1B-6A2E-4D8C-9B84-389768089F16}" type="slidenum">
              <a:rPr lang="de-DE" smtClean="0"/>
              <a:pPr/>
              <a:t>4</a:t>
            </a:fld>
            <a:endParaRPr lang="de-DE" dirty="0"/>
          </a:p>
        </p:txBody>
      </p:sp>
    </p:spTree>
    <p:extLst>
      <p:ext uri="{BB962C8B-B14F-4D97-AF65-F5344CB8AC3E}">
        <p14:creationId xmlns:p14="http://schemas.microsoft.com/office/powerpoint/2010/main" val="3448732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124658" y="0"/>
            <a:ext cx="8934433" cy="738664"/>
          </a:xfrm>
          <a:prstGeom prst="rect">
            <a:avLst/>
          </a:prstGeom>
          <a:noFill/>
        </p:spPr>
        <p:txBody>
          <a:bodyPr wrap="square" lIns="68580" tIns="34290" rIns="68580" bIns="34290" rtlCol="0">
            <a:spAutoFit/>
          </a:bodyPr>
          <a:lstStyle/>
          <a:p>
            <a:r>
              <a:rPr lang="fr-BE" sz="1800" b="1" cap="all" spc="40" dirty="0">
                <a:solidFill>
                  <a:schemeClr val="bg1"/>
                </a:solidFill>
                <a:latin typeface="+mj-lt"/>
                <a:ea typeface="+mj-ea"/>
                <a:cs typeface="+mj-cs"/>
              </a:rPr>
              <a:t>4. Synthèse</a:t>
            </a:r>
          </a:p>
          <a:p>
            <a:r>
              <a:rPr lang="fr-BE" sz="1800" b="1" cap="all" spc="40" dirty="0">
                <a:solidFill>
                  <a:schemeClr val="bg1"/>
                </a:solidFill>
                <a:latin typeface="+mj-lt"/>
                <a:ea typeface="+mj-ea"/>
                <a:cs typeface="+mj-cs"/>
              </a:rPr>
              <a:t>Résultats des évaluations</a:t>
            </a:r>
          </a:p>
        </p:txBody>
      </p:sp>
      <p:sp>
        <p:nvSpPr>
          <p:cNvPr id="3" name="Datumsplatzhalter 2">
            <a:extLst>
              <a:ext uri="{FF2B5EF4-FFF2-40B4-BE49-F238E27FC236}">
                <a16:creationId xmlns:a16="http://schemas.microsoft.com/office/drawing/2014/main" id="{AC19F7FA-B9FE-41BA-88E5-E165EE012551}"/>
              </a:ext>
            </a:extLst>
          </p:cNvPr>
          <p:cNvSpPr>
            <a:spLocks noGrp="1"/>
          </p:cNvSpPr>
          <p:nvPr>
            <p:ph type="dt" sz="half" idx="10"/>
          </p:nvPr>
        </p:nvSpPr>
        <p:spPr/>
        <p:txBody>
          <a:bodyPr/>
          <a:lstStyle/>
          <a:p>
            <a:fld id="{B3D560B0-91D7-4308-9F35-A12211639121}" type="datetime1">
              <a:rPr lang="de-DE" smtClean="0"/>
              <a:t>26.11.2019</a:t>
            </a:fld>
            <a:endParaRPr lang="fr-FR"/>
          </a:p>
        </p:txBody>
      </p:sp>
      <p:sp>
        <p:nvSpPr>
          <p:cNvPr id="5" name="Foliennummernplatzhalter 4">
            <a:extLst>
              <a:ext uri="{FF2B5EF4-FFF2-40B4-BE49-F238E27FC236}">
                <a16:creationId xmlns:a16="http://schemas.microsoft.com/office/drawing/2014/main" id="{A023B840-8FA3-485E-AEDF-90CEB9C5124F}"/>
              </a:ext>
            </a:extLst>
          </p:cNvPr>
          <p:cNvSpPr>
            <a:spLocks noGrp="1"/>
          </p:cNvSpPr>
          <p:nvPr>
            <p:ph type="sldNum" sz="quarter" idx="12"/>
          </p:nvPr>
        </p:nvSpPr>
        <p:spPr/>
        <p:txBody>
          <a:bodyPr/>
          <a:lstStyle/>
          <a:p>
            <a:fld id="{5DAF4AFE-36AB-4299-8FFB-2BE5E5D139BD}" type="slidenum">
              <a:rPr lang="fr-FR" smtClean="0"/>
              <a:t>40</a:t>
            </a:fld>
            <a:endParaRPr lang="fr-FR"/>
          </a:p>
        </p:txBody>
      </p:sp>
      <p:sp>
        <p:nvSpPr>
          <p:cNvPr id="6" name="Rectangle 5">
            <a:extLst>
              <a:ext uri="{FF2B5EF4-FFF2-40B4-BE49-F238E27FC236}">
                <a16:creationId xmlns:a16="http://schemas.microsoft.com/office/drawing/2014/main" id="{2DF46807-A95E-4491-A1B5-406D091766FE}"/>
              </a:ext>
            </a:extLst>
          </p:cNvPr>
          <p:cNvSpPr/>
          <p:nvPr/>
        </p:nvSpPr>
        <p:spPr>
          <a:xfrm>
            <a:off x="367005" y="940356"/>
            <a:ext cx="7562850" cy="3724096"/>
          </a:xfrm>
          <a:prstGeom prst="rect">
            <a:avLst/>
          </a:prstGeom>
        </p:spPr>
        <p:txBody>
          <a:bodyPr wrap="square">
            <a:spAutoFit/>
          </a:bodyPr>
          <a:lstStyle/>
          <a:p>
            <a:r>
              <a:rPr lang="fr-FR" sz="1100" b="1" dirty="0"/>
              <a:t>Production écrite : </a:t>
            </a:r>
            <a:r>
              <a:rPr lang="fr-FR" sz="1100" dirty="0"/>
              <a:t>deux types de productions bien différentes </a:t>
            </a:r>
          </a:p>
          <a:p>
            <a:pPr marL="171450" indent="-171450">
              <a:buFontTx/>
              <a:buChar char="-"/>
            </a:pPr>
            <a:r>
              <a:rPr lang="fr-FR" sz="1100" dirty="0"/>
              <a:t>Distinguer l’écriture créative de l’écriture interactive.   </a:t>
            </a:r>
          </a:p>
          <a:p>
            <a:pPr marL="171450" indent="-171450">
              <a:buFontTx/>
              <a:buChar char="-"/>
            </a:pPr>
            <a:r>
              <a:rPr lang="fr-FR" sz="1100" dirty="0"/>
              <a:t>Décoder les consignes -&gt; nombre d’informations demandées, type d’informations, etc.   </a:t>
            </a:r>
          </a:p>
          <a:p>
            <a:pPr marL="171450" indent="-171450">
              <a:buFontTx/>
              <a:buChar char="-"/>
            </a:pPr>
            <a:r>
              <a:rPr lang="fr-FR" sz="1100" dirty="0"/>
              <a:t>S’exercer à relire ses productions, etc.  </a:t>
            </a:r>
          </a:p>
          <a:p>
            <a:r>
              <a:rPr lang="fr-FR" sz="1100" b="1" dirty="0"/>
              <a:t>Objectif </a:t>
            </a:r>
            <a:r>
              <a:rPr lang="fr-FR" sz="1100" dirty="0"/>
              <a:t>: éviter que les élèves ne recopient le document déclencheur en guise de réponse.  </a:t>
            </a:r>
            <a:br>
              <a:rPr lang="fr-FR" sz="1100" dirty="0"/>
            </a:br>
            <a:endParaRPr lang="fr-FR" sz="1100" dirty="0"/>
          </a:p>
          <a:p>
            <a:r>
              <a:rPr lang="fr-BE" sz="1100" b="1" u="sng" dirty="0"/>
              <a:t>Recommandations pédagogiques:</a:t>
            </a:r>
            <a:br>
              <a:rPr lang="fr-FR" sz="1100" b="1" dirty="0"/>
            </a:br>
            <a:r>
              <a:rPr lang="fr-FR" sz="1100" b="1" dirty="0"/>
              <a:t>Niveau B1 et Niveau B2 :</a:t>
            </a:r>
          </a:p>
          <a:p>
            <a:r>
              <a:rPr lang="fr-FR" sz="1100" b="1" dirty="0"/>
              <a:t>Compréhension orale, compréhension écrite, production écrite </a:t>
            </a:r>
            <a:r>
              <a:rPr lang="fr-FR" sz="1100" dirty="0"/>
              <a:t>: même type d’entraînement, avec une attention toute particulière sur les types de textes proposés, les consignes (ex : CE en B1, en B2, documents assez différents), l’organisation de la production (progression chronologique, argumentation logique).   </a:t>
            </a:r>
          </a:p>
          <a:p>
            <a:r>
              <a:rPr lang="fr-FR" sz="1100" b="1" dirty="0"/>
              <a:t>Production orale </a:t>
            </a:r>
            <a:r>
              <a:rPr lang="fr-FR" sz="1100" dirty="0"/>
              <a:t>:</a:t>
            </a:r>
            <a:r>
              <a:rPr lang="fr-FR" sz="1100" b="1" dirty="0"/>
              <a:t> </a:t>
            </a:r>
            <a:r>
              <a:rPr lang="fr-FR" sz="1100" dirty="0"/>
              <a:t>s’exercer à lire des textes courts (articles de presse tirés de magazines pour adolescents), faire dégager le thème développé, la problématique, les prises de position exprimées. Ensuite, inviter les élèves à exprimer leur opinion sur ce thème (3 à 4 min en B1 et 5 à 7 min en B2), d’une manière structurée et claire et à répondre aux questions posées.    </a:t>
            </a:r>
          </a:p>
          <a:p>
            <a:r>
              <a:rPr lang="fr-FR" sz="1100" b="1" dirty="0"/>
              <a:t> </a:t>
            </a:r>
            <a:endParaRPr lang="fr-BE" sz="1100" dirty="0"/>
          </a:p>
        </p:txBody>
      </p:sp>
    </p:spTree>
    <p:custDataLst>
      <p:tags r:id="rId1"/>
    </p:custDataLst>
    <p:extLst>
      <p:ext uri="{BB962C8B-B14F-4D97-AF65-F5344CB8AC3E}">
        <p14:creationId xmlns:p14="http://schemas.microsoft.com/office/powerpoint/2010/main" val="863673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Ihre Aufmerksamkeit</a:t>
            </a:r>
          </a:p>
        </p:txBody>
      </p:sp>
      <p:sp>
        <p:nvSpPr>
          <p:cNvPr id="6" name="Textplatzhalter 5"/>
          <p:cNvSpPr>
            <a:spLocks noGrp="1"/>
          </p:cNvSpPr>
          <p:nvPr>
            <p:ph type="body" sz="quarter" idx="13"/>
          </p:nvPr>
        </p:nvSpPr>
        <p:spPr/>
        <p:txBody>
          <a:bodyPr/>
          <a:lstStyle/>
          <a:p>
            <a:r>
              <a:rPr lang="de-DE" dirty="0" err="1"/>
              <a:t>Gospertstraße</a:t>
            </a:r>
            <a:r>
              <a:rPr lang="de-DE" dirty="0"/>
              <a:t> 1	</a:t>
            </a:r>
            <a:r>
              <a:rPr lang="de-DE" b="1" dirty="0"/>
              <a:t>TELEFON</a:t>
            </a:r>
            <a:r>
              <a:rPr lang="de-DE" dirty="0"/>
              <a:t>	+32 (0) 87/596 300	</a:t>
            </a:r>
            <a:r>
              <a:rPr lang="de-DE" b="1" dirty="0"/>
              <a:t>E-MAIL</a:t>
            </a:r>
            <a:r>
              <a:rPr lang="de-DE" dirty="0"/>
              <a:t>	corina.senster@dgov.be</a:t>
            </a:r>
          </a:p>
          <a:p>
            <a:r>
              <a:rPr lang="de-DE" dirty="0"/>
              <a:t>B-4700 </a:t>
            </a:r>
            <a:r>
              <a:rPr lang="de-DE" dirty="0" err="1"/>
              <a:t>Eupen</a:t>
            </a:r>
            <a:r>
              <a:rPr lang="de-DE" dirty="0"/>
              <a:t>	</a:t>
            </a:r>
            <a:r>
              <a:rPr lang="de-DE" b="1" dirty="0"/>
              <a:t>TELEFAX</a:t>
            </a:r>
            <a:r>
              <a:rPr lang="de-DE" dirty="0"/>
              <a:t>	+32 (0) 87/552 891	</a:t>
            </a:r>
            <a:r>
              <a:rPr lang="de-DE" b="1" dirty="0"/>
              <a:t>WEB</a:t>
            </a:r>
            <a:r>
              <a:rPr lang="de-DE" dirty="0"/>
              <a:t>	www.ostbelgienlive.be</a:t>
            </a:r>
          </a:p>
        </p:txBody>
      </p:sp>
    </p:spTree>
    <p:extLst>
      <p:ext uri="{BB962C8B-B14F-4D97-AF65-F5344CB8AC3E}">
        <p14:creationId xmlns:p14="http://schemas.microsoft.com/office/powerpoint/2010/main" val="249198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1. Contexte général</a:t>
            </a:r>
            <a:endParaRPr lang="de-DE" dirty="0"/>
          </a:p>
        </p:txBody>
      </p:sp>
      <p:sp>
        <p:nvSpPr>
          <p:cNvPr id="5" name="Inhaltsplatzhalter 4"/>
          <p:cNvSpPr>
            <a:spLocks noGrp="1"/>
          </p:cNvSpPr>
          <p:nvPr>
            <p:ph idx="18"/>
          </p:nvPr>
        </p:nvSpPr>
        <p:spPr>
          <a:xfrm>
            <a:off x="395287" y="749808"/>
            <a:ext cx="8353425" cy="3740977"/>
          </a:xfrm>
        </p:spPr>
        <p:txBody>
          <a:bodyPr/>
          <a:lstStyle/>
          <a:p>
            <a:r>
              <a:rPr lang="fr-BE" dirty="0"/>
              <a:t>Dispositif mis en place</a:t>
            </a:r>
            <a:br>
              <a:rPr lang="fr-BE" dirty="0"/>
            </a:br>
            <a:endParaRPr lang="fr-BE" dirty="0"/>
          </a:p>
          <a:p>
            <a:pPr marL="285750" indent="-285750">
              <a:spcBef>
                <a:spcPts val="0"/>
              </a:spcBef>
              <a:buFont typeface="Wingdings" panose="05000000000000000000" pitchFamily="2" charset="2"/>
              <a:buChar char="§"/>
            </a:pPr>
            <a:r>
              <a:rPr lang="fr-BE" dirty="0"/>
              <a:t>Depuis 2018, dispositif d’évaluation étendu à tous les élèves fréquentant</a:t>
            </a:r>
          </a:p>
          <a:p>
            <a:pPr marL="609750" lvl="2" indent="-285750">
              <a:spcBef>
                <a:spcPts val="0"/>
              </a:spcBef>
              <a:buFont typeface="Wingdings" panose="05000000000000000000" pitchFamily="2" charset="2"/>
              <a:buChar char="ü"/>
            </a:pPr>
            <a:r>
              <a:rPr lang="fr-BE" sz="1400" dirty="0"/>
              <a:t>la sixième année de l’enseignement primaire</a:t>
            </a:r>
          </a:p>
          <a:p>
            <a:pPr marL="609750" lvl="2" indent="-285750">
              <a:spcBef>
                <a:spcPts val="0"/>
              </a:spcBef>
              <a:buFont typeface="Wingdings" panose="05000000000000000000" pitchFamily="2" charset="2"/>
              <a:buChar char="ü"/>
            </a:pPr>
            <a:r>
              <a:rPr lang="fr-BE" sz="1400" dirty="0"/>
              <a:t>les  sixième et  septième années de l’enseignement secondaire</a:t>
            </a:r>
          </a:p>
          <a:p>
            <a:pPr marL="609750" lvl="2" indent="-285750">
              <a:spcBef>
                <a:spcPts val="0"/>
              </a:spcBef>
              <a:buFont typeface="Wingdings" panose="05000000000000000000" pitchFamily="2" charset="2"/>
              <a:buChar char="ü"/>
            </a:pPr>
            <a:r>
              <a:rPr lang="fr-BE" sz="1400" dirty="0"/>
              <a:t>la troisième année de la formation des classes moyennes</a:t>
            </a:r>
          </a:p>
          <a:p>
            <a:pPr marL="285750" lvl="2" indent="-285750">
              <a:spcBef>
                <a:spcPts val="0"/>
              </a:spcBef>
              <a:buFont typeface="Wingdings" panose="05000000000000000000" pitchFamily="2" charset="2"/>
              <a:buChar char="§"/>
            </a:pPr>
            <a:r>
              <a:rPr lang="fr-BE" b="1" dirty="0"/>
              <a:t>Première comparaison des résultats de tous les élèves</a:t>
            </a:r>
          </a:p>
          <a:p>
            <a:pPr marL="285750" indent="-285750">
              <a:buFont typeface="Wingdings" panose="05000000000000000000" pitchFamily="2" charset="2"/>
              <a:buChar char="§"/>
            </a:pPr>
            <a:r>
              <a:rPr lang="fr-BE" dirty="0"/>
              <a:t>DELF PRIM niveau A2 à l’école primaire</a:t>
            </a:r>
          </a:p>
          <a:p>
            <a:pPr marL="285750" indent="-285750">
              <a:buFont typeface="Wingdings" panose="05000000000000000000" pitchFamily="2" charset="2"/>
              <a:buChar char="§"/>
            </a:pPr>
            <a:r>
              <a:rPr lang="fr-BE" dirty="0"/>
              <a:t>DELF scolaire niveau B1 ou B2 à l’école secondaire et dans les centres de formation des classes moyennes</a:t>
            </a:r>
          </a:p>
          <a:p>
            <a:pPr marL="285750" indent="-285750">
              <a:spcBef>
                <a:spcPts val="0"/>
              </a:spcBef>
              <a:buFont typeface="Wingdings" panose="05000000000000000000" pitchFamily="2" charset="2"/>
              <a:buChar char="§"/>
            </a:pPr>
            <a:r>
              <a:rPr lang="fr-BE" dirty="0" err="1"/>
              <a:t>Testing</a:t>
            </a:r>
            <a:r>
              <a:rPr lang="fr-BE" dirty="0"/>
              <a:t> des quatre compétences:</a:t>
            </a:r>
          </a:p>
          <a:p>
            <a:pPr marL="609750" lvl="2" indent="-285750">
              <a:spcBef>
                <a:spcPts val="0"/>
              </a:spcBef>
              <a:buFont typeface="Wingdings" panose="05000000000000000000" pitchFamily="2" charset="2"/>
              <a:buChar char="ü"/>
            </a:pPr>
            <a:r>
              <a:rPr lang="fr-BE" sz="1400" dirty="0"/>
              <a:t>Production orale</a:t>
            </a:r>
          </a:p>
          <a:p>
            <a:pPr marL="609750" lvl="2" indent="-285750">
              <a:spcBef>
                <a:spcPts val="0"/>
              </a:spcBef>
              <a:buFont typeface="Wingdings" panose="05000000000000000000" pitchFamily="2" charset="2"/>
              <a:buChar char="ü"/>
            </a:pPr>
            <a:r>
              <a:rPr lang="fr-BE" sz="1400" dirty="0"/>
              <a:t>Compréhension orale </a:t>
            </a:r>
          </a:p>
          <a:p>
            <a:pPr marL="609750" lvl="2" indent="-285750">
              <a:spcBef>
                <a:spcPts val="0"/>
              </a:spcBef>
              <a:buFont typeface="Wingdings" panose="05000000000000000000" pitchFamily="2" charset="2"/>
              <a:buChar char="ü"/>
            </a:pPr>
            <a:r>
              <a:rPr lang="fr-BE" sz="1400" dirty="0"/>
              <a:t>Compréhension écrite</a:t>
            </a:r>
          </a:p>
          <a:p>
            <a:pPr marL="609750" lvl="2" indent="-285750">
              <a:spcBef>
                <a:spcPts val="0"/>
              </a:spcBef>
              <a:buFont typeface="Wingdings" panose="05000000000000000000" pitchFamily="2" charset="2"/>
              <a:buChar char="ü"/>
            </a:pPr>
            <a:r>
              <a:rPr lang="fr-BE" sz="1400" dirty="0"/>
              <a:t>Production écrite</a:t>
            </a:r>
            <a:endParaRPr lang="fr-BE" dirty="0"/>
          </a:p>
          <a:p>
            <a:pPr marL="285750" indent="-285750">
              <a:buFont typeface="Wingdings" panose="05000000000000000000" pitchFamily="2" charset="2"/>
              <a:buChar char="§"/>
            </a:pPr>
            <a:endParaRPr lang="fr-BE" dirty="0"/>
          </a:p>
        </p:txBody>
      </p:sp>
      <p:sp>
        <p:nvSpPr>
          <p:cNvPr id="12" name="Datumsplatzhalter 11"/>
          <p:cNvSpPr>
            <a:spLocks noGrp="1"/>
          </p:cNvSpPr>
          <p:nvPr>
            <p:ph type="dt" sz="half" idx="19"/>
          </p:nvPr>
        </p:nvSpPr>
        <p:spPr/>
        <p:txBody>
          <a:bodyPr/>
          <a:lstStyle/>
          <a:p>
            <a:fld id="{E1DFAB81-3FC2-44F3-A378-F500CA30C5B2}"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5</a:t>
            </a:fld>
            <a:endParaRPr lang="de-DE" dirty="0"/>
          </a:p>
        </p:txBody>
      </p:sp>
    </p:spTree>
    <p:extLst>
      <p:ext uri="{BB962C8B-B14F-4D97-AF65-F5344CB8AC3E}">
        <p14:creationId xmlns:p14="http://schemas.microsoft.com/office/powerpoint/2010/main" val="290618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1. Contexte général</a:t>
            </a:r>
            <a:endParaRPr lang="de-DE" dirty="0"/>
          </a:p>
        </p:txBody>
      </p:sp>
      <p:sp>
        <p:nvSpPr>
          <p:cNvPr id="5" name="Inhaltsplatzhalter 4"/>
          <p:cNvSpPr>
            <a:spLocks noGrp="1"/>
          </p:cNvSpPr>
          <p:nvPr>
            <p:ph idx="18"/>
          </p:nvPr>
        </p:nvSpPr>
        <p:spPr>
          <a:xfrm>
            <a:off x="395287" y="896113"/>
            <a:ext cx="8353425" cy="365760"/>
          </a:xfrm>
        </p:spPr>
        <p:txBody>
          <a:bodyPr/>
          <a:lstStyle/>
          <a:p>
            <a:r>
              <a:rPr lang="fr-BE" dirty="0"/>
              <a:t>Mission confiée à l’Alliance Française Bruxelles-Europe </a:t>
            </a:r>
          </a:p>
        </p:txBody>
      </p:sp>
      <p:sp>
        <p:nvSpPr>
          <p:cNvPr id="12" name="Datumsplatzhalter 11"/>
          <p:cNvSpPr>
            <a:spLocks noGrp="1"/>
          </p:cNvSpPr>
          <p:nvPr>
            <p:ph type="dt" sz="half" idx="19"/>
          </p:nvPr>
        </p:nvSpPr>
        <p:spPr/>
        <p:txBody>
          <a:bodyPr/>
          <a:lstStyle/>
          <a:p>
            <a:fld id="{9CCEE15D-1FC8-40BF-ADA8-B8DC13C15924}"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6</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520" y="983232"/>
            <a:ext cx="1880320" cy="12479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nhaltsplatzhalter 4"/>
          <p:cNvSpPr txBox="1">
            <a:spLocks/>
          </p:cNvSpPr>
          <p:nvPr/>
        </p:nvSpPr>
        <p:spPr>
          <a:xfrm>
            <a:off x="312991" y="1311529"/>
            <a:ext cx="8353425" cy="3349624"/>
          </a:xfrm>
          <a:prstGeom prst="rect">
            <a:avLst/>
          </a:prstGeom>
        </p:spPr>
        <p:txBody>
          <a:bodyPr vert="horz" lIns="0" tIns="0" rIns="0" bIns="0" rtlCol="0">
            <a:noAutofit/>
          </a:bodyPr>
          <a:lstStyle>
            <a:lvl1pPr marL="0" indent="0" algn="l" defTabSz="685800" rtl="0" eaLnBrk="1" latinLnBrk="0" hangingPunct="1">
              <a:lnSpc>
                <a:spcPct val="100000"/>
              </a:lnSpc>
              <a:spcBef>
                <a:spcPts val="900"/>
              </a:spcBef>
              <a:buFont typeface="Arial" panose="020B0604020202020204" pitchFamily="34" charset="0"/>
              <a:buNone/>
              <a:defRPr sz="1600" b="1" kern="800" baseline="0">
                <a:solidFill>
                  <a:schemeClr val="tx1"/>
                </a:solidFill>
                <a:latin typeface="+mn-lt"/>
                <a:ea typeface="+mn-ea"/>
                <a:cs typeface="+mn-cs"/>
              </a:defRPr>
            </a:lvl1pPr>
            <a:lvl2pPr marL="0" indent="0" algn="l" defTabSz="685800" rtl="0" eaLnBrk="1" latinLnBrk="0" hangingPunct="1">
              <a:lnSpc>
                <a:spcPct val="100000"/>
              </a:lnSpc>
              <a:spcBef>
                <a:spcPts val="900"/>
              </a:spcBef>
              <a:buClr>
                <a:schemeClr val="tx2"/>
              </a:buClr>
              <a:buFont typeface="OstbeSerif Office" panose="020B0503040000020003" pitchFamily="34" charset="0"/>
              <a:buNone/>
              <a:defRPr sz="1600" kern="800" baseline="0">
                <a:solidFill>
                  <a:schemeClr val="tx1"/>
                </a:solidFill>
                <a:latin typeface="+mn-lt"/>
                <a:ea typeface="+mn-ea"/>
                <a:cs typeface="+mn-cs"/>
              </a:defRPr>
            </a:lvl2pPr>
            <a:lvl3pPr marL="324000" indent="-324000" algn="l" defTabSz="685800" rtl="0" eaLnBrk="1" latinLnBrk="0" hangingPunct="1">
              <a:lnSpc>
                <a:spcPct val="100000"/>
              </a:lnSpc>
              <a:spcBef>
                <a:spcPts val="900"/>
              </a:spcBef>
              <a:buClr>
                <a:schemeClr val="tx2"/>
              </a:buClr>
              <a:buFont typeface="OstbeSerif Office" panose="020B0503040000020003" pitchFamily="34" charset="0"/>
              <a:buChar char="—"/>
              <a:defRPr sz="1600" kern="800" baseline="0">
                <a:solidFill>
                  <a:schemeClr val="tx1"/>
                </a:solidFill>
                <a:latin typeface="+mn-lt"/>
                <a:ea typeface="+mn-ea"/>
                <a:cs typeface="+mn-cs"/>
              </a:defRPr>
            </a:lvl3pPr>
            <a:lvl4pPr marL="540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4pPr>
            <a:lvl5pPr marL="756000" indent="-216000" algn="l" defTabSz="685800" rtl="0" eaLnBrk="1" latinLnBrk="0" hangingPunct="1">
              <a:lnSpc>
                <a:spcPct val="100000"/>
              </a:lnSpc>
              <a:spcBef>
                <a:spcPts val="0"/>
              </a:spcBef>
              <a:buClr>
                <a:schemeClr val="tx2"/>
              </a:buClr>
              <a:buFont typeface="OstbeSerif Office" panose="020B0503040000020003" pitchFamily="34" charset="0"/>
              <a:buChar char="–"/>
              <a:defRPr sz="1600" kern="800" baseline="0">
                <a:solidFill>
                  <a:schemeClr val="tx1"/>
                </a:solidFill>
                <a:latin typeface="+mn-lt"/>
                <a:ea typeface="+mn-ea"/>
                <a:cs typeface="+mn-cs"/>
              </a:defRPr>
            </a:lvl5pPr>
            <a:lvl6pPr marL="324000" indent="-324000" algn="l" defTabSz="685800" rtl="0" eaLnBrk="1" latinLnBrk="0" hangingPunct="1">
              <a:lnSpc>
                <a:spcPct val="100000"/>
              </a:lnSpc>
              <a:spcBef>
                <a:spcPts val="900"/>
              </a:spcBef>
              <a:buFont typeface="+mj-lt"/>
              <a:buAutoNum type="arabicPeriod"/>
              <a:defRPr sz="1600" kern="80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600" kern="800" baseline="0">
                <a:solidFill>
                  <a:schemeClr val="tx1"/>
                </a:solidFill>
                <a:latin typeface="+mn-lt"/>
                <a:ea typeface="+mn-ea"/>
                <a:cs typeface="+mn-cs"/>
              </a:defRPr>
            </a:lvl9pPr>
          </a:lstStyle>
          <a:p>
            <a:pPr marL="285750" indent="-285750">
              <a:buClrTx/>
              <a:buFont typeface="Wingdings" panose="05000000000000000000" pitchFamily="2" charset="2"/>
              <a:buChar char="§"/>
            </a:pPr>
            <a:endParaRPr lang="fr-BE" dirty="0"/>
          </a:p>
          <a:p>
            <a:pPr marL="285750" indent="-285750">
              <a:buClrTx/>
              <a:buFont typeface="Wingdings" panose="05000000000000000000" pitchFamily="2" charset="2"/>
              <a:buChar char="§"/>
            </a:pPr>
            <a:endParaRPr lang="fr-BE" dirty="0"/>
          </a:p>
          <a:p>
            <a:pPr marL="285750" indent="-285750">
              <a:buClrTx/>
              <a:buFont typeface="Wingdings" panose="05000000000000000000" pitchFamily="2" charset="2"/>
              <a:buChar char="§"/>
            </a:pPr>
            <a:endParaRPr lang="fr-BE" dirty="0"/>
          </a:p>
          <a:p>
            <a:pPr marL="285750" indent="-285750">
              <a:buClrTx/>
              <a:buFont typeface="Wingdings" panose="05000000000000000000" pitchFamily="2" charset="2"/>
              <a:buChar char="§"/>
            </a:pPr>
            <a:r>
              <a:rPr lang="fr-BE" dirty="0"/>
              <a:t>Production orale: </a:t>
            </a:r>
            <a:r>
              <a:rPr lang="fr-BE" b="0" dirty="0"/>
              <a:t>épreuve individuelle administrée  par un (deux pour le B2) enseignant(s) de l’Alliance française Bruxelles-Europe   </a:t>
            </a:r>
          </a:p>
          <a:p>
            <a:pPr marL="285750" indent="-285750">
              <a:buClrTx/>
              <a:buFont typeface="Wingdings" panose="05000000000000000000" pitchFamily="2" charset="2"/>
              <a:buChar char="§"/>
            </a:pPr>
            <a:r>
              <a:rPr lang="fr-BE" dirty="0"/>
              <a:t>Compréhension orale, compréhension écrite et production écrite</a:t>
            </a:r>
            <a:r>
              <a:rPr lang="fr-BE" b="0" dirty="0"/>
              <a:t>: épreuves collectives administrées par les enseignants dans les écoles</a:t>
            </a:r>
          </a:p>
          <a:p>
            <a:pPr marL="285750" indent="-285750">
              <a:buClrTx/>
              <a:buFont typeface="Wingdings" panose="05000000000000000000" pitchFamily="2" charset="2"/>
              <a:buChar char="§"/>
            </a:pPr>
            <a:r>
              <a:rPr lang="fr-BE" dirty="0"/>
              <a:t>Correction et évaluation de toutes les épreuves </a:t>
            </a:r>
            <a:r>
              <a:rPr lang="fr-BE" b="0" dirty="0"/>
              <a:t>par les enseignants de l’Alliance Française Bruxelles-Europe. </a:t>
            </a:r>
          </a:p>
        </p:txBody>
      </p:sp>
    </p:spTree>
    <p:extLst>
      <p:ext uri="{BB962C8B-B14F-4D97-AF65-F5344CB8AC3E}">
        <p14:creationId xmlns:p14="http://schemas.microsoft.com/office/powerpoint/2010/main" val="236071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1. Contexte général</a:t>
            </a:r>
            <a:endParaRPr lang="de-DE" dirty="0"/>
          </a:p>
        </p:txBody>
      </p:sp>
      <p:sp>
        <p:nvSpPr>
          <p:cNvPr id="5" name="Inhaltsplatzhalter 4"/>
          <p:cNvSpPr>
            <a:spLocks noGrp="1"/>
          </p:cNvSpPr>
          <p:nvPr>
            <p:ph sz="quarter" idx="18"/>
          </p:nvPr>
        </p:nvSpPr>
        <p:spPr>
          <a:xfrm>
            <a:off x="395287" y="819150"/>
            <a:ext cx="8353425" cy="3852881"/>
          </a:xfrm>
        </p:spPr>
        <p:txBody>
          <a:bodyPr/>
          <a:lstStyle/>
          <a:p>
            <a:r>
              <a:rPr lang="fr-BE" dirty="0"/>
              <a:t>Participation de 1349 élèves (1347 en 2018) à une partie ou à la totalité des épreuves, 1262 élèves (1245 en 2018) ont participé à la totalité des épreuves</a:t>
            </a:r>
          </a:p>
          <a:p>
            <a:endParaRPr lang="fr-BE" dirty="0"/>
          </a:p>
          <a:p>
            <a:endParaRPr lang="fr-BE" dirty="0"/>
          </a:p>
          <a:p>
            <a:endParaRPr lang="fr-BE" dirty="0"/>
          </a:p>
          <a:p>
            <a:endParaRPr lang="de-DE" dirty="0"/>
          </a:p>
        </p:txBody>
      </p:sp>
      <p:sp>
        <p:nvSpPr>
          <p:cNvPr id="6" name="Datumsplatzhalter 5"/>
          <p:cNvSpPr>
            <a:spLocks noGrp="1"/>
          </p:cNvSpPr>
          <p:nvPr>
            <p:ph type="dt" sz="half" idx="19"/>
          </p:nvPr>
        </p:nvSpPr>
        <p:spPr/>
        <p:txBody>
          <a:bodyPr/>
          <a:lstStyle/>
          <a:p>
            <a:fld id="{2D685BFC-1082-4EC9-89A2-09FFFE02F65C}" type="datetime1">
              <a:rPr lang="de-DE" smtClean="0"/>
              <a:t>26.11.2019</a:t>
            </a:fld>
            <a:endParaRPr lang="de-DE" dirty="0"/>
          </a:p>
        </p:txBody>
      </p:sp>
      <p:sp>
        <p:nvSpPr>
          <p:cNvPr id="8" name="Foliennummernplatzhalter 7"/>
          <p:cNvSpPr>
            <a:spLocks noGrp="1"/>
          </p:cNvSpPr>
          <p:nvPr>
            <p:ph type="sldNum" sz="quarter" idx="21"/>
          </p:nvPr>
        </p:nvSpPr>
        <p:spPr/>
        <p:txBody>
          <a:bodyPr/>
          <a:lstStyle/>
          <a:p>
            <a:fld id="{590A4D1B-6A2E-4D8C-9B84-389768089F16}" type="slidenum">
              <a:rPr lang="de-DE" smtClean="0"/>
              <a:pPr/>
              <a:t>7</a:t>
            </a:fld>
            <a:endParaRPr lang="de-DE" dirty="0"/>
          </a:p>
        </p:txBody>
      </p:sp>
      <p:graphicFrame>
        <p:nvGraphicFramePr>
          <p:cNvPr id="11" name="Tabelle 10">
            <a:extLst>
              <a:ext uri="{FF2B5EF4-FFF2-40B4-BE49-F238E27FC236}">
                <a16:creationId xmlns:a16="http://schemas.microsoft.com/office/drawing/2014/main" id="{AB549A25-C207-40DD-A0CC-46718B8B3EAC}"/>
              </a:ext>
            </a:extLst>
          </p:cNvPr>
          <p:cNvGraphicFramePr>
            <a:graphicFrameLocks noGrp="1"/>
          </p:cNvGraphicFramePr>
          <p:nvPr>
            <p:extLst>
              <p:ext uri="{D42A27DB-BD31-4B8C-83A1-F6EECF244321}">
                <p14:modId xmlns:p14="http://schemas.microsoft.com/office/powerpoint/2010/main" val="3685690061"/>
              </p:ext>
            </p:extLst>
          </p:nvPr>
        </p:nvGraphicFramePr>
        <p:xfrm>
          <a:off x="598780" y="1467500"/>
          <a:ext cx="7099300" cy="2841877"/>
        </p:xfrm>
        <a:graphic>
          <a:graphicData uri="http://schemas.openxmlformats.org/drawingml/2006/table">
            <a:tbl>
              <a:tblPr firstRow="1" firstCol="1" bandRow="1"/>
              <a:tblGrid>
                <a:gridCol w="7099300">
                  <a:extLst>
                    <a:ext uri="{9D8B030D-6E8A-4147-A177-3AD203B41FA5}">
                      <a16:colId xmlns:a16="http://schemas.microsoft.com/office/drawing/2014/main" val="2429873738"/>
                    </a:ext>
                  </a:extLst>
                </a:gridCol>
              </a:tblGrid>
              <a:tr h="550711">
                <a:tc>
                  <a:txBody>
                    <a:bodyPr/>
                    <a:lstStyle/>
                    <a:p>
                      <a:pPr marL="201930" algn="l">
                        <a:lnSpc>
                          <a:spcPct val="100000"/>
                        </a:lnSpc>
                        <a:spcAft>
                          <a:spcPts val="0"/>
                        </a:spcAft>
                      </a:pP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Groupe 1</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sixième année du primaire au niveau A2 du CECRL, </a:t>
                      </a:r>
                      <a:r>
                        <a:rPr lang="fr-FR" sz="1100" b="1" dirty="0">
                          <a:solidFill>
                            <a:srgbClr val="00B0F0"/>
                          </a:solidFill>
                          <a:effectLst/>
                          <a:latin typeface="OstbeSerif Office" panose="020B0503040000020003" pitchFamily="34" charset="0"/>
                          <a:ea typeface="Times New Roman" panose="02020603050405020304" pitchFamily="18" charset="0"/>
                          <a:cs typeface="Times New Roman" panose="02020603050405020304" pitchFamily="18" charset="0"/>
                        </a:rPr>
                        <a:t>606</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étudiants</a:t>
                      </a:r>
                    </a:p>
                    <a:p>
                      <a:pPr marL="201930" algn="l">
                        <a:lnSpc>
                          <a:spcPct val="100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(moyenne d’âge de 12 ans)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62" marR="6756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4057557100"/>
                  </a:ext>
                </a:extLst>
              </a:tr>
              <a:tr h="581145">
                <a:tc>
                  <a:txBody>
                    <a:bodyPr/>
                    <a:lstStyle/>
                    <a:p>
                      <a:pPr marL="201930" algn="l">
                        <a:lnSpc>
                          <a:spcPct val="115000"/>
                        </a:lnSpc>
                        <a:spcAft>
                          <a:spcPts val="0"/>
                        </a:spcAft>
                      </a:pP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Groupe 2/A</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sixième année ou septième année du secondaire au niveau B1 du CECRL, </a:t>
                      </a:r>
                      <a:r>
                        <a:rPr lang="fr-FR" sz="1100" b="1" dirty="0">
                          <a:solidFill>
                            <a:srgbClr val="00B0F0"/>
                          </a:solidFill>
                          <a:effectLst/>
                          <a:latin typeface="OstbeSerif Office" panose="020B0503040000020003" pitchFamily="34" charset="0"/>
                          <a:ea typeface="Times New Roman" panose="02020603050405020304" pitchFamily="18" charset="0"/>
                          <a:cs typeface="Times New Roman" panose="02020603050405020304" pitchFamily="18" charset="0"/>
                        </a:rPr>
                        <a:t>221</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étudiants </a:t>
                      </a:r>
                    </a:p>
                    <a:p>
                      <a:pPr marL="201930" algn="l">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(moyenne d’âge : 18 ans) </a:t>
                      </a:r>
                    </a:p>
                  </a:txBody>
                  <a:tcPr marL="67562" marR="6756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836259737"/>
                  </a:ext>
                </a:extLst>
              </a:tr>
              <a:tr h="601636">
                <a:tc>
                  <a:txBody>
                    <a:bodyPr/>
                    <a:lstStyle/>
                    <a:p>
                      <a:pPr marL="201930" algn="l">
                        <a:lnSpc>
                          <a:spcPct val="115000"/>
                        </a:lnSpc>
                        <a:spcAft>
                          <a:spcPts val="0"/>
                        </a:spcAft>
                      </a:pP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Groupe 2/B</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 sixième année ou septième secondaire au niveau B2 du CECRL, </a:t>
                      </a:r>
                      <a:r>
                        <a:rPr lang="fr-FR" sz="1100" b="1" dirty="0">
                          <a:solidFill>
                            <a:srgbClr val="00B0F0"/>
                          </a:solidFill>
                          <a:effectLst/>
                          <a:latin typeface="OstbeSerif Office" panose="020B0503040000020003" pitchFamily="34" charset="0"/>
                          <a:ea typeface="Times New Roman" panose="02020603050405020304" pitchFamily="18" charset="0"/>
                          <a:cs typeface="Times New Roman" panose="02020603050405020304" pitchFamily="18" charset="0"/>
                        </a:rPr>
                        <a:t>463</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étudiants </a:t>
                      </a:r>
                    </a:p>
                    <a:p>
                      <a:pPr marL="201930" algn="l">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(moyenne d’âge 18 ans)</a:t>
                      </a: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62" marR="6756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625656025"/>
                  </a:ext>
                </a:extLst>
              </a:tr>
              <a:tr h="593768">
                <a:tc>
                  <a:txBody>
                    <a:bodyPr/>
                    <a:lstStyle/>
                    <a:p>
                      <a:pPr marL="201930" algn="ctr">
                        <a:lnSpc>
                          <a:spcPct val="115000"/>
                        </a:lnSpc>
                        <a:spcAft>
                          <a:spcPts val="0"/>
                        </a:spcAft>
                      </a:pP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Groupe 3/A</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 troisième année en formation des classes moyennes au niveau B1 du CECRL, </a:t>
                      </a:r>
                      <a:r>
                        <a:rPr lang="fr-FR" sz="1100" b="1" dirty="0">
                          <a:solidFill>
                            <a:srgbClr val="00B0F0"/>
                          </a:solidFill>
                          <a:effectLst/>
                          <a:latin typeface="OstbeSerif Office" panose="020B0503040000020003" pitchFamily="34" charset="0"/>
                          <a:ea typeface="Times New Roman" panose="02020603050405020304" pitchFamily="18" charset="0"/>
                          <a:cs typeface="Times New Roman" panose="02020603050405020304" pitchFamily="18" charset="0"/>
                        </a:rPr>
                        <a:t>49</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apprentis</a:t>
                      </a:r>
                    </a:p>
                    <a:p>
                      <a:pPr marL="201930" algn="l">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(moyenne d’âge de 18 ans)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62" marR="6756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879970898"/>
                  </a:ext>
                </a:extLst>
              </a:tr>
              <a:tr h="514617">
                <a:tc>
                  <a:txBody>
                    <a:bodyPr/>
                    <a:lstStyle/>
                    <a:p>
                      <a:pPr marL="201930" algn="ctr">
                        <a:lnSpc>
                          <a:spcPct val="115000"/>
                        </a:lnSpc>
                        <a:spcAft>
                          <a:spcPts val="0"/>
                        </a:spcAft>
                      </a:pPr>
                      <a:r>
                        <a:rPr lang="fr-FR" sz="1100" dirty="0">
                          <a:effectLst/>
                          <a:latin typeface="OstbeSerif Office" panose="020B0503040000020003" pitchFamily="34" charset="0"/>
                          <a:ea typeface="Times New Roman" panose="02020603050405020304" pitchFamily="18" charset="0"/>
                          <a:cs typeface="Times New Roman" panose="02020603050405020304" pitchFamily="18" charset="0"/>
                        </a:rPr>
                        <a:t>Groupe 3/B</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troisième année en formation des classes moyennes au niveau B2 du CECRL,  </a:t>
                      </a:r>
                      <a:r>
                        <a:rPr lang="fr-FR" sz="1100" b="1" dirty="0">
                          <a:solidFill>
                            <a:srgbClr val="00B0F0"/>
                          </a:solidFill>
                          <a:effectLst/>
                          <a:latin typeface="OstbeSerif Office" panose="020B0503040000020003" pitchFamily="34" charset="0"/>
                          <a:ea typeface="Times New Roman" panose="02020603050405020304" pitchFamily="18" charset="0"/>
                          <a:cs typeface="Times New Roman" panose="02020603050405020304" pitchFamily="18" charset="0"/>
                        </a:rPr>
                        <a:t>10</a:t>
                      </a: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 apprentis</a:t>
                      </a:r>
                    </a:p>
                    <a:p>
                      <a:pPr marL="201930" algn="l">
                        <a:lnSpc>
                          <a:spcPct val="115000"/>
                        </a:lnSpc>
                        <a:spcAft>
                          <a:spcPts val="0"/>
                        </a:spcAft>
                      </a:pPr>
                      <a:r>
                        <a:rPr lang="fr-FR" sz="1100" b="1" dirty="0">
                          <a:effectLst/>
                          <a:latin typeface="OstbeSerif Office" panose="020B0503040000020003" pitchFamily="34" charset="0"/>
                          <a:ea typeface="Times New Roman" panose="02020603050405020304" pitchFamily="18" charset="0"/>
                          <a:cs typeface="Times New Roman" panose="02020603050405020304" pitchFamily="18" charset="0"/>
                        </a:rPr>
                        <a:t>(moyenne d’âge de 21 ans) </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562" marR="6756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438249942"/>
                  </a:ext>
                </a:extLst>
              </a:tr>
            </a:tbl>
          </a:graphicData>
        </a:graphic>
      </p:graphicFrame>
    </p:spTree>
    <p:extLst>
      <p:ext uri="{BB962C8B-B14F-4D97-AF65-F5344CB8AC3E}">
        <p14:creationId xmlns:p14="http://schemas.microsoft.com/office/powerpoint/2010/main" val="311266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Taux de réussite</a:t>
            </a:r>
            <a:endParaRPr lang="de-DE" dirty="0"/>
          </a:p>
        </p:txBody>
      </p:sp>
      <p:sp>
        <p:nvSpPr>
          <p:cNvPr id="4" name="Textplatzhalter 3"/>
          <p:cNvSpPr>
            <a:spLocks noGrp="1"/>
          </p:cNvSpPr>
          <p:nvPr>
            <p:ph type="body" sz="quarter" idx="10"/>
          </p:nvPr>
        </p:nvSpPr>
        <p:spPr/>
        <p:txBody>
          <a:bodyPr/>
          <a:lstStyle/>
          <a:p>
            <a:r>
              <a:rPr lang="fr-BE" dirty="0"/>
              <a:t>2</a:t>
            </a:r>
            <a:endParaRPr lang="de-DE" dirty="0"/>
          </a:p>
        </p:txBody>
      </p:sp>
    </p:spTree>
    <p:extLst>
      <p:ext uri="{BB962C8B-B14F-4D97-AF65-F5344CB8AC3E}">
        <p14:creationId xmlns:p14="http://schemas.microsoft.com/office/powerpoint/2010/main" val="404436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a:t>2. Taux de réussite</a:t>
            </a:r>
            <a:endParaRPr lang="de-DE" dirty="0"/>
          </a:p>
        </p:txBody>
      </p:sp>
      <p:sp>
        <p:nvSpPr>
          <p:cNvPr id="5" name="Inhaltsplatzhalter 4"/>
          <p:cNvSpPr>
            <a:spLocks noGrp="1"/>
          </p:cNvSpPr>
          <p:nvPr>
            <p:ph idx="18"/>
          </p:nvPr>
        </p:nvSpPr>
        <p:spPr/>
        <p:txBody>
          <a:bodyPr/>
          <a:lstStyle/>
          <a:p>
            <a:r>
              <a:rPr lang="fr-BE" dirty="0"/>
              <a:t>Taux global de réussite de tous les élèves qui ont présenté la totalité des épreuves</a:t>
            </a:r>
            <a:endParaRPr lang="de-DE" dirty="0"/>
          </a:p>
          <a:p>
            <a:r>
              <a:rPr lang="fr-BE" sz="2400" dirty="0"/>
              <a:t> </a:t>
            </a:r>
            <a:endParaRPr lang="de-DE" sz="2400" dirty="0"/>
          </a:p>
          <a:p>
            <a:pPr marL="285750" indent="-285750">
              <a:buFont typeface="Wingdings" panose="05000000000000000000" pitchFamily="2" charset="2"/>
              <a:buChar char="ü"/>
            </a:pPr>
            <a:r>
              <a:rPr lang="fr-BE" sz="1100" dirty="0"/>
              <a:t>1482 élèves inscrits dans les écoles et centres concernés </a:t>
            </a:r>
          </a:p>
          <a:p>
            <a:pPr marL="285750" indent="-285750">
              <a:buFont typeface="Wingdings" panose="05000000000000000000" pitchFamily="2" charset="2"/>
              <a:buChar char="ü"/>
            </a:pPr>
            <a:r>
              <a:rPr lang="fr-BE" sz="1100" dirty="0"/>
              <a:t>1349 (91,03 %) élèves présents pour une partie ou la totalité</a:t>
            </a:r>
          </a:p>
          <a:p>
            <a:r>
              <a:rPr lang="fr-BE" sz="1100" dirty="0"/>
              <a:t>        des épreuves (ZAWM: 135 élèves inscrits, 76 élèves absents)</a:t>
            </a:r>
          </a:p>
          <a:p>
            <a:pPr marL="285750" indent="-285750">
              <a:buFont typeface="Wingdings" panose="05000000000000000000" pitchFamily="2" charset="2"/>
              <a:buChar char="ü"/>
            </a:pPr>
            <a:r>
              <a:rPr lang="fr-BE" sz="1100" dirty="0"/>
              <a:t>1262 élèves (85,16 %) ayant passé la totalité des épreuves</a:t>
            </a:r>
          </a:p>
          <a:p>
            <a:endParaRPr lang="de-DE" sz="2400" dirty="0"/>
          </a:p>
          <a:p>
            <a:endParaRPr lang="fr-BE" sz="2400" dirty="0"/>
          </a:p>
        </p:txBody>
      </p:sp>
      <p:sp>
        <p:nvSpPr>
          <p:cNvPr id="12" name="Datumsplatzhalter 11"/>
          <p:cNvSpPr>
            <a:spLocks noGrp="1"/>
          </p:cNvSpPr>
          <p:nvPr>
            <p:ph type="dt" sz="half" idx="19"/>
          </p:nvPr>
        </p:nvSpPr>
        <p:spPr/>
        <p:txBody>
          <a:bodyPr/>
          <a:lstStyle/>
          <a:p>
            <a:fld id="{248E6C0B-7FB3-4BE5-90AB-BB7FD9724546}" type="datetime1">
              <a:rPr lang="de-DE" smtClean="0"/>
              <a:t>26.11.2019</a:t>
            </a:fld>
            <a:endParaRPr lang="de-DE"/>
          </a:p>
        </p:txBody>
      </p:sp>
      <p:sp>
        <p:nvSpPr>
          <p:cNvPr id="15" name="Foliennummernplatzhalter 14"/>
          <p:cNvSpPr>
            <a:spLocks noGrp="1"/>
          </p:cNvSpPr>
          <p:nvPr>
            <p:ph type="sldNum" sz="quarter" idx="21"/>
          </p:nvPr>
        </p:nvSpPr>
        <p:spPr/>
        <p:txBody>
          <a:bodyPr/>
          <a:lstStyle/>
          <a:p>
            <a:fld id="{590A4D1B-6A2E-4D8C-9B84-389768089F16}" type="slidenum">
              <a:rPr lang="de-DE" smtClean="0"/>
              <a:pPr/>
              <a:t>9</a:t>
            </a:fld>
            <a:endParaRPr lang="de-DE" dirty="0"/>
          </a:p>
        </p:txBody>
      </p:sp>
      <p:pic>
        <p:nvPicPr>
          <p:cNvPr id="2" name="Grafik 1">
            <a:extLst>
              <a:ext uri="{FF2B5EF4-FFF2-40B4-BE49-F238E27FC236}">
                <a16:creationId xmlns:a16="http://schemas.microsoft.com/office/drawing/2014/main" id="{3A0718FC-ABF8-433D-B487-7A0723C0D01F}"/>
              </a:ext>
            </a:extLst>
          </p:cNvPr>
          <p:cNvPicPr>
            <a:picLocks noChangeAspect="1"/>
          </p:cNvPicPr>
          <p:nvPr/>
        </p:nvPicPr>
        <p:blipFill>
          <a:blip r:embed="rId2"/>
          <a:stretch>
            <a:fillRect/>
          </a:stretch>
        </p:blipFill>
        <p:spPr>
          <a:xfrm>
            <a:off x="4755968" y="1447683"/>
            <a:ext cx="3799718" cy="2636952"/>
          </a:xfrm>
          <a:prstGeom prst="rect">
            <a:avLst/>
          </a:prstGeom>
        </p:spPr>
      </p:pic>
    </p:spTree>
    <p:extLst>
      <p:ext uri="{BB962C8B-B14F-4D97-AF65-F5344CB8AC3E}">
        <p14:creationId xmlns:p14="http://schemas.microsoft.com/office/powerpoint/2010/main" val="3868504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Q_TYPE_REPONSE" val="0"/>
</p:tagLst>
</file>

<file path=ppt/tags/tag2.xml><?xml version="1.0" encoding="utf-8"?>
<p:tagLst xmlns:a="http://schemas.openxmlformats.org/drawingml/2006/main" xmlns:r="http://schemas.openxmlformats.org/officeDocument/2006/relationships" xmlns:p="http://schemas.openxmlformats.org/presentationml/2006/main">
  <p:tag name="PSQ_TYPE_REPONSE" val="0"/>
</p:tagLst>
</file>

<file path=ppt/tags/tag3.xml><?xml version="1.0" encoding="utf-8"?>
<p:tagLst xmlns:a="http://schemas.openxmlformats.org/drawingml/2006/main" xmlns:r="http://schemas.openxmlformats.org/officeDocument/2006/relationships" xmlns:p="http://schemas.openxmlformats.org/presentationml/2006/main">
  <p:tag name="PSQ_TYPE_REPONSE" val="0"/>
</p:tagLst>
</file>

<file path=ppt/tags/tag4.xml><?xml version="1.0" encoding="utf-8"?>
<p:tagLst xmlns:a="http://schemas.openxmlformats.org/drawingml/2006/main" xmlns:r="http://schemas.openxmlformats.org/officeDocument/2006/relationships" xmlns:p="http://schemas.openxmlformats.org/presentationml/2006/main">
  <p:tag name="PSQ_TYPE_REPONSE" val="0"/>
</p:tagLst>
</file>

<file path=ppt/theme/theme1.xml><?xml version="1.0" encoding="utf-8"?>
<a:theme xmlns:a="http://schemas.openxmlformats.org/drawingml/2006/main" name="PPP Mai 2018">
  <a:themeElements>
    <a:clrScheme name="Ostbelgien">
      <a:dk1>
        <a:sysClr val="windowText" lastClr="000000"/>
      </a:dk1>
      <a:lt1>
        <a:sysClr val="window" lastClr="FFFFFF"/>
      </a:lt1>
      <a:dk2>
        <a:srgbClr val="00437C"/>
      </a:dk2>
      <a:lt2>
        <a:srgbClr val="E3E3E3"/>
      </a:lt2>
      <a:accent1>
        <a:srgbClr val="00437C"/>
      </a:accent1>
      <a:accent2>
        <a:srgbClr val="4BA32E"/>
      </a:accent2>
      <a:accent3>
        <a:srgbClr val="2BAFE5"/>
      </a:accent3>
      <a:accent4>
        <a:srgbClr val="5E80AC"/>
      </a:accent4>
      <a:accent5>
        <a:srgbClr val="002254"/>
      </a:accent5>
      <a:accent6>
        <a:srgbClr val="E3E3E3"/>
      </a:accent6>
      <a:hlink>
        <a:srgbClr val="00437C"/>
      </a:hlink>
      <a:folHlink>
        <a:srgbClr val="00437C"/>
      </a:folHlink>
    </a:clrScheme>
    <a:fontScheme name="Ostbelgien">
      <a:majorFont>
        <a:latin typeface="OstbeSans Office"/>
        <a:ea typeface=""/>
        <a:cs typeface=""/>
      </a:majorFont>
      <a:minorFont>
        <a:latin typeface="OstbeSerif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SB Praesentationsvorlage 04ca.potx" id="{12928CB9-58C6-4318-BFFF-1AACFCD630B0}" vid="{50FC1EC6-CDED-4255-BC63-27165CA15C8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2116</Words>
  <Application>Microsoft Office PowerPoint</Application>
  <PresentationFormat>Bildschirmpräsentation (16:9)</PresentationFormat>
  <Paragraphs>986</Paragraphs>
  <Slides>41</Slides>
  <Notes>1</Notes>
  <HiddenSlides>4</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vt:lpstr>
      <vt:lpstr>Calibri</vt:lpstr>
      <vt:lpstr>OstbeSans Office</vt:lpstr>
      <vt:lpstr>OstbeSerif Office</vt:lpstr>
      <vt:lpstr>Verdana</vt:lpstr>
      <vt:lpstr>Wingdings</vt:lpstr>
      <vt:lpstr>PPP Mai 2018</vt:lpstr>
      <vt:lpstr>Testing de maitrise du français</vt:lpstr>
      <vt:lpstr>Agenda</vt:lpstr>
      <vt:lpstr>Contexte Général</vt:lpstr>
      <vt:lpstr>1. Contexte général</vt:lpstr>
      <vt:lpstr>1. Contexte général</vt:lpstr>
      <vt:lpstr>1. Contexte général</vt:lpstr>
      <vt:lpstr>1. Contexte général</vt:lpstr>
      <vt:lpstr>Taux de réussite</vt:lpstr>
      <vt:lpstr>2. Taux de réussite</vt:lpstr>
      <vt:lpstr>2. Taux de réussite</vt:lpstr>
      <vt:lpstr>2. Taux de réussite</vt:lpstr>
      <vt:lpstr>2. Taux de réussite</vt:lpstr>
      <vt:lpstr>2. Taux de réussite</vt:lpstr>
      <vt:lpstr>2. Taux de réussite</vt:lpstr>
      <vt:lpstr>2. Taux de réussite</vt:lpstr>
      <vt:lpstr>2. Taux de réussite</vt:lpstr>
      <vt:lpstr>2. Taux de réussite</vt:lpstr>
      <vt:lpstr>2. Taux de réussite</vt:lpstr>
      <vt:lpstr>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3. Les moyennes</vt:lpstr>
      <vt:lpstr>Synthèse</vt:lpstr>
      <vt:lpstr>PowerPoint-Präsentation</vt:lpstr>
      <vt:lpstr>PowerPoint-Präsentation</vt:lpstr>
      <vt:lpstr>PowerPoint-Präsentation</vt:lpstr>
      <vt:lpstr>PowerPoint-Präsentation</vt:lpstr>
      <vt:lpstr>Vielen Dank für Ihre Aufmerksamkeit</vt:lpstr>
    </vt:vector>
  </TitlesOfParts>
  <Company>MDG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Auswertung der DELF-Ergebnisse</dc:title>
  <dc:creator>SENSTER, Corina</dc:creator>
  <cp:lastModifiedBy>Corina Senster</cp:lastModifiedBy>
  <cp:revision>85</cp:revision>
  <cp:lastPrinted>2019-11-26T14:26:31Z</cp:lastPrinted>
  <dcterms:created xsi:type="dcterms:W3CDTF">2018-08-13T13:01:20Z</dcterms:created>
  <dcterms:modified xsi:type="dcterms:W3CDTF">2019-11-26T14:26:34Z</dcterms:modified>
</cp:coreProperties>
</file>