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403" r:id="rId2"/>
    <p:sldId id="308" r:id="rId3"/>
    <p:sldId id="330" r:id="rId4"/>
    <p:sldId id="301" r:id="rId5"/>
    <p:sldId id="318" r:id="rId6"/>
    <p:sldId id="331" r:id="rId7"/>
    <p:sldId id="332" r:id="rId8"/>
    <p:sldId id="333" r:id="rId9"/>
    <p:sldId id="313" r:id="rId10"/>
    <p:sldId id="371" r:id="rId11"/>
    <p:sldId id="349" r:id="rId12"/>
    <p:sldId id="373" r:id="rId13"/>
    <p:sldId id="370" r:id="rId14"/>
    <p:sldId id="354" r:id="rId15"/>
    <p:sldId id="374" r:id="rId16"/>
    <p:sldId id="372" r:id="rId17"/>
    <p:sldId id="353" r:id="rId18"/>
    <p:sldId id="355" r:id="rId19"/>
    <p:sldId id="357" r:id="rId20"/>
    <p:sldId id="375" r:id="rId21"/>
    <p:sldId id="359" r:id="rId22"/>
    <p:sldId id="360" r:id="rId23"/>
    <p:sldId id="376" r:id="rId24"/>
    <p:sldId id="361" r:id="rId25"/>
    <p:sldId id="363" r:id="rId26"/>
    <p:sldId id="378" r:id="rId27"/>
    <p:sldId id="377" r:id="rId28"/>
    <p:sldId id="364" r:id="rId29"/>
    <p:sldId id="379" r:id="rId30"/>
    <p:sldId id="381" r:id="rId31"/>
    <p:sldId id="380" r:id="rId32"/>
    <p:sldId id="382" r:id="rId33"/>
    <p:sldId id="386" r:id="rId34"/>
    <p:sldId id="385" r:id="rId35"/>
    <p:sldId id="387" r:id="rId36"/>
    <p:sldId id="388" r:id="rId37"/>
    <p:sldId id="391" r:id="rId38"/>
    <p:sldId id="390" r:id="rId39"/>
    <p:sldId id="393" r:id="rId40"/>
    <p:sldId id="394" r:id="rId41"/>
    <p:sldId id="395" r:id="rId42"/>
    <p:sldId id="396" r:id="rId43"/>
    <p:sldId id="397" r:id="rId44"/>
    <p:sldId id="398" r:id="rId45"/>
    <p:sldId id="399" r:id="rId46"/>
    <p:sldId id="400" r:id="rId47"/>
    <p:sldId id="402" r:id="rId48"/>
    <p:sldId id="404" r:id="rId49"/>
    <p:sldId id="401" r:id="rId50"/>
  </p:sldIdLst>
  <p:sldSz cx="9144000" cy="5143500" type="screen16x9"/>
  <p:notesSz cx="6858000" cy="9525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67">
          <p15:clr>
            <a:srgbClr val="A4A3A4"/>
          </p15:clr>
        </p15:guide>
        <p15:guide id="2" orient="horz" pos="781">
          <p15:clr>
            <a:srgbClr val="A4A3A4"/>
          </p15:clr>
        </p15:guide>
        <p15:guide id="3" pos="5579">
          <p15:clr>
            <a:srgbClr val="A4A3A4"/>
          </p15:clr>
        </p15:guide>
        <p15:guide id="4" pos="181">
          <p15:clr>
            <a:srgbClr val="A4A3A4"/>
          </p15:clr>
        </p15:guide>
        <p15:guide id="5" pos="2835">
          <p15:clr>
            <a:srgbClr val="A4A3A4"/>
          </p15:clr>
        </p15:guide>
        <p15:guide id="6" pos="2925">
          <p15:clr>
            <a:srgbClr val="A4A3A4"/>
          </p15:clr>
        </p15:guide>
      </p15:sldGuideLst>
    </p:ext>
    <p:ext uri="{2D200454-40CA-4A62-9FC3-DE9A4176ACB9}">
      <p15:notesGuideLst xmlns:p15="http://schemas.microsoft.com/office/powerpoint/2012/main" xmlns="">
        <p15:guide id="1" orient="horz" pos="2858" userDrawn="1">
          <p15:clr>
            <a:srgbClr val="A4A3A4"/>
          </p15:clr>
        </p15:guide>
        <p15:guide id="2" orient="horz" pos="5929" userDrawn="1">
          <p15:clr>
            <a:srgbClr val="A4A3A4"/>
          </p15:clr>
        </p15:guide>
        <p15:guide id="3" pos="73" userDrawn="1">
          <p15:clr>
            <a:srgbClr val="A4A3A4"/>
          </p15:clr>
        </p15:guide>
        <p15:guide id="4" pos="424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EUPERT, Cornelia" initials="NC" lastIdx="9" clrIdx="0"/>
  <p:cmAuthor id="1" name="SCHIMANSKI, Christina" initials="S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5D4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52" autoAdjust="0"/>
  </p:normalViewPr>
  <p:slideViewPr>
    <p:cSldViewPr showGuides="1">
      <p:cViewPr>
        <p:scale>
          <a:sx n="122" d="100"/>
          <a:sy n="122" d="100"/>
        </p:scale>
        <p:origin x="-474" y="-198"/>
      </p:cViewPr>
      <p:guideLst>
        <p:guide orient="horz" pos="2867"/>
        <p:guide orient="horz" pos="781"/>
        <p:guide pos="5579"/>
        <p:guide pos="181"/>
        <p:guide pos="2835"/>
        <p:guide pos="2925"/>
      </p:guideLst>
    </p:cSldViewPr>
  </p:slideViewPr>
  <p:notesTextViewPr>
    <p:cViewPr>
      <p:scale>
        <a:sx n="1" d="1"/>
        <a:sy n="1" d="1"/>
      </p:scale>
      <p:origin x="0" y="0"/>
    </p:cViewPr>
  </p:notesTextViewPr>
  <p:notesViewPr>
    <p:cSldViewPr showGuides="1">
      <p:cViewPr>
        <p:scale>
          <a:sx n="66" d="100"/>
          <a:sy n="66" d="100"/>
        </p:scale>
        <p:origin x="-2486" y="302"/>
      </p:cViewPr>
      <p:guideLst>
        <p:guide orient="horz" pos="2858"/>
        <p:guide orient="horz" pos="5929"/>
        <p:guide pos="73"/>
        <p:guide pos="424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p:cNvSpPr>
            <a:spLocks noGrp="1"/>
          </p:cNvSpPr>
          <p:nvPr>
            <p:ph type="sldNum" sz="quarter" idx="3"/>
          </p:nvPr>
        </p:nvSpPr>
        <p:spPr>
          <a:xfrm>
            <a:off x="27670" y="9019316"/>
            <a:ext cx="2971800" cy="476250"/>
          </a:xfrm>
          <a:prstGeom prst="rect">
            <a:avLst/>
          </a:prstGeom>
        </p:spPr>
        <p:txBody>
          <a:bodyPr vert="horz" lIns="91440" tIns="45720" rIns="91440" bIns="45720" rtlCol="0" anchor="b"/>
          <a:lstStyle>
            <a:lvl1pPr algn="r">
              <a:defRPr sz="1200"/>
            </a:lvl1pPr>
          </a:lstStyle>
          <a:p>
            <a:pPr algn="l"/>
            <a:fld id="{D94082AC-6C64-4676-8A59-82561EA14C3B}" type="slidenum">
              <a:rPr lang="de-DE" smtClean="0">
                <a:solidFill>
                  <a:schemeClr val="tx2"/>
                </a:solidFill>
              </a:rPr>
              <a:pPr algn="l"/>
              <a:t>‹Nr.›</a:t>
            </a:fld>
            <a:endParaRPr lang="de-DE">
              <a:solidFill>
                <a:schemeClr val="tx2"/>
              </a:solidFill>
            </a:endParaRPr>
          </a:p>
        </p:txBody>
      </p:sp>
      <p:grpSp>
        <p:nvGrpSpPr>
          <p:cNvPr id="6" name="Gruppieren 5"/>
          <p:cNvGrpSpPr/>
          <p:nvPr/>
        </p:nvGrpSpPr>
        <p:grpSpPr>
          <a:xfrm>
            <a:off x="6389145" y="9200829"/>
            <a:ext cx="354580" cy="215692"/>
            <a:chOff x="8440738" y="4703763"/>
            <a:chExt cx="415925" cy="242888"/>
          </a:xfrm>
        </p:grpSpPr>
        <p:sp>
          <p:nvSpPr>
            <p:cNvPr id="7" name="Freeform 7"/>
            <p:cNvSpPr>
              <a:spLocks noEditPoints="1"/>
            </p:cNvSpPr>
            <p:nvPr/>
          </p:nvSpPr>
          <p:spPr bwMode="auto">
            <a:xfrm>
              <a:off x="8440738" y="4708526"/>
              <a:ext cx="214313" cy="231775"/>
            </a:xfrm>
            <a:custGeom>
              <a:avLst/>
              <a:gdLst>
                <a:gd name="T0" fmla="*/ 127 w 447"/>
                <a:gd name="T1" fmla="*/ 377 h 485"/>
                <a:gd name="T2" fmla="*/ 186 w 447"/>
                <a:gd name="T3" fmla="*/ 377 h 485"/>
                <a:gd name="T4" fmla="*/ 320 w 447"/>
                <a:gd name="T5" fmla="*/ 240 h 485"/>
                <a:gd name="T6" fmla="*/ 186 w 447"/>
                <a:gd name="T7" fmla="*/ 109 h 485"/>
                <a:gd name="T8" fmla="*/ 127 w 447"/>
                <a:gd name="T9" fmla="*/ 109 h 485"/>
                <a:gd name="T10" fmla="*/ 0 w 447"/>
                <a:gd name="T11" fmla="*/ 0 h 485"/>
                <a:gd name="T12" fmla="*/ 209 w 447"/>
                <a:gd name="T13" fmla="*/ 0 h 485"/>
                <a:gd name="T14" fmla="*/ 447 w 447"/>
                <a:gd name="T15" fmla="*/ 241 h 485"/>
                <a:gd name="T16" fmla="*/ 209 w 447"/>
                <a:gd name="T17" fmla="*/ 485 h 485"/>
                <a:gd name="T18" fmla="*/ 0 w 447"/>
                <a:gd name="T19" fmla="*/ 485 h 485"/>
                <a:gd name="T20" fmla="*/ 0 w 447"/>
                <a:gd name="T21"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7" h="485">
                  <a:moveTo>
                    <a:pt x="127" y="377"/>
                  </a:moveTo>
                  <a:cubicBezTo>
                    <a:pt x="186" y="377"/>
                    <a:pt x="186" y="377"/>
                    <a:pt x="186" y="377"/>
                  </a:cubicBezTo>
                  <a:cubicBezTo>
                    <a:pt x="282" y="375"/>
                    <a:pt x="320" y="337"/>
                    <a:pt x="320" y="240"/>
                  </a:cubicBezTo>
                  <a:cubicBezTo>
                    <a:pt x="320" y="151"/>
                    <a:pt x="273" y="109"/>
                    <a:pt x="186" y="109"/>
                  </a:cubicBezTo>
                  <a:cubicBezTo>
                    <a:pt x="127" y="109"/>
                    <a:pt x="127" y="109"/>
                    <a:pt x="127" y="109"/>
                  </a:cubicBezTo>
                  <a:moveTo>
                    <a:pt x="0" y="0"/>
                  </a:moveTo>
                  <a:cubicBezTo>
                    <a:pt x="209" y="0"/>
                    <a:pt x="209" y="0"/>
                    <a:pt x="209" y="0"/>
                  </a:cubicBezTo>
                  <a:cubicBezTo>
                    <a:pt x="358" y="0"/>
                    <a:pt x="447" y="90"/>
                    <a:pt x="447" y="241"/>
                  </a:cubicBezTo>
                  <a:cubicBezTo>
                    <a:pt x="447" y="400"/>
                    <a:pt x="357" y="485"/>
                    <a:pt x="209" y="485"/>
                  </a:cubicBezTo>
                  <a:cubicBezTo>
                    <a:pt x="0" y="485"/>
                    <a:pt x="0" y="485"/>
                    <a:pt x="0" y="485"/>
                  </a:cubicBezTo>
                  <a:lnTo>
                    <a:pt x="0"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Freeform 8"/>
            <p:cNvSpPr>
              <a:spLocks noEditPoints="1"/>
            </p:cNvSpPr>
            <p:nvPr/>
          </p:nvSpPr>
          <p:spPr bwMode="auto">
            <a:xfrm>
              <a:off x="8634413" y="4703763"/>
              <a:ext cx="222250" cy="242888"/>
            </a:xfrm>
            <a:custGeom>
              <a:avLst/>
              <a:gdLst>
                <a:gd name="T0" fmla="*/ 451 w 466"/>
                <a:gd name="T1" fmla="*/ 343 h 506"/>
                <a:gd name="T2" fmla="*/ 353 w 466"/>
                <a:gd name="T3" fmla="*/ 249 h 506"/>
                <a:gd name="T4" fmla="*/ 451 w 466"/>
                <a:gd name="T5" fmla="*/ 249 h 506"/>
                <a:gd name="T6" fmla="*/ 262 w 466"/>
                <a:gd name="T7" fmla="*/ 229 h 506"/>
                <a:gd name="T8" fmla="*/ 262 w 466"/>
                <a:gd name="T9" fmla="*/ 323 h 506"/>
                <a:gd name="T10" fmla="*/ 351 w 466"/>
                <a:gd name="T11" fmla="*/ 323 h 506"/>
                <a:gd name="T12" fmla="*/ 239 w 466"/>
                <a:gd name="T13" fmla="*/ 397 h 506"/>
                <a:gd name="T14" fmla="*/ 126 w 466"/>
                <a:gd name="T15" fmla="*/ 253 h 506"/>
                <a:gd name="T16" fmla="*/ 239 w 466"/>
                <a:gd name="T17" fmla="*/ 108 h 506"/>
                <a:gd name="T18" fmla="*/ 335 w 466"/>
                <a:gd name="T19" fmla="*/ 175 h 506"/>
                <a:gd name="T20" fmla="*/ 462 w 466"/>
                <a:gd name="T21" fmla="*/ 175 h 506"/>
                <a:gd name="T22" fmla="*/ 242 w 466"/>
                <a:gd name="T23" fmla="*/ 0 h 506"/>
                <a:gd name="T24" fmla="*/ 0 w 466"/>
                <a:gd name="T25" fmla="*/ 253 h 506"/>
                <a:gd name="T26" fmla="*/ 242 w 466"/>
                <a:gd name="T27" fmla="*/ 506 h 506"/>
                <a:gd name="T28" fmla="*/ 377 w 466"/>
                <a:gd name="T29" fmla="*/ 442 h 506"/>
                <a:gd name="T30" fmla="*/ 385 w 466"/>
                <a:gd name="T31" fmla="*/ 495 h 506"/>
                <a:gd name="T32" fmla="*/ 466 w 466"/>
                <a:gd name="T33" fmla="*/ 495 h 506"/>
                <a:gd name="T34" fmla="*/ 466 w 466"/>
                <a:gd name="T35" fmla="*/ 229 h 506"/>
                <a:gd name="T36" fmla="*/ 262 w 466"/>
                <a:gd name="T37" fmla="*/ 229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6" h="506">
                  <a:moveTo>
                    <a:pt x="451" y="343"/>
                  </a:moveTo>
                  <a:cubicBezTo>
                    <a:pt x="353" y="249"/>
                    <a:pt x="353" y="249"/>
                    <a:pt x="353" y="249"/>
                  </a:cubicBezTo>
                  <a:cubicBezTo>
                    <a:pt x="451" y="249"/>
                    <a:pt x="451" y="249"/>
                    <a:pt x="451" y="249"/>
                  </a:cubicBezTo>
                  <a:moveTo>
                    <a:pt x="262" y="229"/>
                  </a:moveTo>
                  <a:cubicBezTo>
                    <a:pt x="262" y="323"/>
                    <a:pt x="262" y="323"/>
                    <a:pt x="262" y="323"/>
                  </a:cubicBezTo>
                  <a:cubicBezTo>
                    <a:pt x="351" y="323"/>
                    <a:pt x="351" y="323"/>
                    <a:pt x="351" y="323"/>
                  </a:cubicBezTo>
                  <a:cubicBezTo>
                    <a:pt x="344" y="368"/>
                    <a:pt x="302" y="397"/>
                    <a:pt x="239" y="397"/>
                  </a:cubicBezTo>
                  <a:cubicBezTo>
                    <a:pt x="158" y="397"/>
                    <a:pt x="126" y="325"/>
                    <a:pt x="126" y="253"/>
                  </a:cubicBezTo>
                  <a:cubicBezTo>
                    <a:pt x="126" y="180"/>
                    <a:pt x="158" y="108"/>
                    <a:pt x="239" y="108"/>
                  </a:cubicBezTo>
                  <a:cubicBezTo>
                    <a:pt x="290" y="108"/>
                    <a:pt x="331" y="134"/>
                    <a:pt x="335" y="175"/>
                  </a:cubicBezTo>
                  <a:cubicBezTo>
                    <a:pt x="462" y="175"/>
                    <a:pt x="462" y="175"/>
                    <a:pt x="462" y="175"/>
                  </a:cubicBezTo>
                  <a:cubicBezTo>
                    <a:pt x="450" y="53"/>
                    <a:pt x="343" y="0"/>
                    <a:pt x="242" y="0"/>
                  </a:cubicBezTo>
                  <a:cubicBezTo>
                    <a:pt x="95" y="0"/>
                    <a:pt x="0" y="112"/>
                    <a:pt x="0" y="253"/>
                  </a:cubicBezTo>
                  <a:cubicBezTo>
                    <a:pt x="0" y="393"/>
                    <a:pt x="95" y="506"/>
                    <a:pt x="242" y="506"/>
                  </a:cubicBezTo>
                  <a:cubicBezTo>
                    <a:pt x="287" y="506"/>
                    <a:pt x="344" y="489"/>
                    <a:pt x="377" y="442"/>
                  </a:cubicBezTo>
                  <a:cubicBezTo>
                    <a:pt x="385" y="495"/>
                    <a:pt x="385" y="495"/>
                    <a:pt x="385" y="495"/>
                  </a:cubicBezTo>
                  <a:cubicBezTo>
                    <a:pt x="466" y="495"/>
                    <a:pt x="466" y="495"/>
                    <a:pt x="466" y="495"/>
                  </a:cubicBezTo>
                  <a:cubicBezTo>
                    <a:pt x="466" y="229"/>
                    <a:pt x="466" y="229"/>
                    <a:pt x="466" y="229"/>
                  </a:cubicBezTo>
                  <a:lnTo>
                    <a:pt x="262" y="229"/>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2501730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254000" y="714375"/>
            <a:ext cx="6350000" cy="35718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404664" y="4497917"/>
            <a:ext cx="6075833" cy="1231106"/>
          </a:xfrm>
          <a:prstGeom prst="rect">
            <a:avLst/>
          </a:prstGeom>
        </p:spPr>
        <p:txBody>
          <a:bodyPr vert="horz" lIns="0" tIns="0" rIns="0" bIns="0" rtlCol="0">
            <a:sp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Foliennummernplatzhalter 4"/>
          <p:cNvSpPr>
            <a:spLocks noGrp="1"/>
          </p:cNvSpPr>
          <p:nvPr>
            <p:ph type="sldNum" sz="quarter" idx="5"/>
          </p:nvPr>
        </p:nvSpPr>
        <p:spPr>
          <a:xfrm>
            <a:off x="27670" y="9019316"/>
            <a:ext cx="2971800" cy="476250"/>
          </a:xfrm>
          <a:prstGeom prst="rect">
            <a:avLst/>
          </a:prstGeom>
        </p:spPr>
        <p:txBody>
          <a:bodyPr vert="horz" lIns="91440" tIns="45720" rIns="91440" bIns="45720" rtlCol="0" anchor="b"/>
          <a:lstStyle>
            <a:lvl1pPr algn="r">
              <a:defRPr sz="1200"/>
            </a:lvl1pPr>
          </a:lstStyle>
          <a:p>
            <a:pPr algn="l"/>
            <a:fld id="{D94082AC-6C64-4676-8A59-82561EA14C3B}" type="slidenum">
              <a:rPr lang="de-DE" smtClean="0">
                <a:solidFill>
                  <a:schemeClr val="tx2"/>
                </a:solidFill>
              </a:rPr>
              <a:pPr algn="l"/>
              <a:t>‹Nr.›</a:t>
            </a:fld>
            <a:endParaRPr lang="de-DE">
              <a:solidFill>
                <a:schemeClr val="tx2"/>
              </a:solidFill>
            </a:endParaRPr>
          </a:p>
        </p:txBody>
      </p:sp>
      <p:grpSp>
        <p:nvGrpSpPr>
          <p:cNvPr id="9" name="Gruppieren 8"/>
          <p:cNvGrpSpPr/>
          <p:nvPr/>
        </p:nvGrpSpPr>
        <p:grpSpPr>
          <a:xfrm>
            <a:off x="6389145" y="9200829"/>
            <a:ext cx="354580" cy="215692"/>
            <a:chOff x="8440738" y="4703763"/>
            <a:chExt cx="415925" cy="242888"/>
          </a:xfrm>
        </p:grpSpPr>
        <p:sp>
          <p:nvSpPr>
            <p:cNvPr id="10" name="Freeform 7"/>
            <p:cNvSpPr>
              <a:spLocks noEditPoints="1"/>
            </p:cNvSpPr>
            <p:nvPr/>
          </p:nvSpPr>
          <p:spPr bwMode="auto">
            <a:xfrm>
              <a:off x="8440738" y="4708526"/>
              <a:ext cx="214313" cy="231775"/>
            </a:xfrm>
            <a:custGeom>
              <a:avLst/>
              <a:gdLst>
                <a:gd name="T0" fmla="*/ 127 w 447"/>
                <a:gd name="T1" fmla="*/ 377 h 485"/>
                <a:gd name="T2" fmla="*/ 186 w 447"/>
                <a:gd name="T3" fmla="*/ 377 h 485"/>
                <a:gd name="T4" fmla="*/ 320 w 447"/>
                <a:gd name="T5" fmla="*/ 240 h 485"/>
                <a:gd name="T6" fmla="*/ 186 w 447"/>
                <a:gd name="T7" fmla="*/ 109 h 485"/>
                <a:gd name="T8" fmla="*/ 127 w 447"/>
                <a:gd name="T9" fmla="*/ 109 h 485"/>
                <a:gd name="T10" fmla="*/ 0 w 447"/>
                <a:gd name="T11" fmla="*/ 0 h 485"/>
                <a:gd name="T12" fmla="*/ 209 w 447"/>
                <a:gd name="T13" fmla="*/ 0 h 485"/>
                <a:gd name="T14" fmla="*/ 447 w 447"/>
                <a:gd name="T15" fmla="*/ 241 h 485"/>
                <a:gd name="T16" fmla="*/ 209 w 447"/>
                <a:gd name="T17" fmla="*/ 485 h 485"/>
                <a:gd name="T18" fmla="*/ 0 w 447"/>
                <a:gd name="T19" fmla="*/ 485 h 485"/>
                <a:gd name="T20" fmla="*/ 0 w 447"/>
                <a:gd name="T21"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7" h="485">
                  <a:moveTo>
                    <a:pt x="127" y="377"/>
                  </a:moveTo>
                  <a:cubicBezTo>
                    <a:pt x="186" y="377"/>
                    <a:pt x="186" y="377"/>
                    <a:pt x="186" y="377"/>
                  </a:cubicBezTo>
                  <a:cubicBezTo>
                    <a:pt x="282" y="375"/>
                    <a:pt x="320" y="337"/>
                    <a:pt x="320" y="240"/>
                  </a:cubicBezTo>
                  <a:cubicBezTo>
                    <a:pt x="320" y="151"/>
                    <a:pt x="273" y="109"/>
                    <a:pt x="186" y="109"/>
                  </a:cubicBezTo>
                  <a:cubicBezTo>
                    <a:pt x="127" y="109"/>
                    <a:pt x="127" y="109"/>
                    <a:pt x="127" y="109"/>
                  </a:cubicBezTo>
                  <a:moveTo>
                    <a:pt x="0" y="0"/>
                  </a:moveTo>
                  <a:cubicBezTo>
                    <a:pt x="209" y="0"/>
                    <a:pt x="209" y="0"/>
                    <a:pt x="209" y="0"/>
                  </a:cubicBezTo>
                  <a:cubicBezTo>
                    <a:pt x="358" y="0"/>
                    <a:pt x="447" y="90"/>
                    <a:pt x="447" y="241"/>
                  </a:cubicBezTo>
                  <a:cubicBezTo>
                    <a:pt x="447" y="400"/>
                    <a:pt x="357" y="485"/>
                    <a:pt x="209" y="485"/>
                  </a:cubicBezTo>
                  <a:cubicBezTo>
                    <a:pt x="0" y="485"/>
                    <a:pt x="0" y="485"/>
                    <a:pt x="0" y="485"/>
                  </a:cubicBezTo>
                  <a:lnTo>
                    <a:pt x="0"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8"/>
            <p:cNvSpPr>
              <a:spLocks noEditPoints="1"/>
            </p:cNvSpPr>
            <p:nvPr/>
          </p:nvSpPr>
          <p:spPr bwMode="auto">
            <a:xfrm>
              <a:off x="8634413" y="4703763"/>
              <a:ext cx="222250" cy="242888"/>
            </a:xfrm>
            <a:custGeom>
              <a:avLst/>
              <a:gdLst>
                <a:gd name="T0" fmla="*/ 451 w 466"/>
                <a:gd name="T1" fmla="*/ 343 h 506"/>
                <a:gd name="T2" fmla="*/ 353 w 466"/>
                <a:gd name="T3" fmla="*/ 249 h 506"/>
                <a:gd name="T4" fmla="*/ 451 w 466"/>
                <a:gd name="T5" fmla="*/ 249 h 506"/>
                <a:gd name="T6" fmla="*/ 262 w 466"/>
                <a:gd name="T7" fmla="*/ 229 h 506"/>
                <a:gd name="T8" fmla="*/ 262 w 466"/>
                <a:gd name="T9" fmla="*/ 323 h 506"/>
                <a:gd name="T10" fmla="*/ 351 w 466"/>
                <a:gd name="T11" fmla="*/ 323 h 506"/>
                <a:gd name="T12" fmla="*/ 239 w 466"/>
                <a:gd name="T13" fmla="*/ 397 h 506"/>
                <a:gd name="T14" fmla="*/ 126 w 466"/>
                <a:gd name="T15" fmla="*/ 253 h 506"/>
                <a:gd name="T16" fmla="*/ 239 w 466"/>
                <a:gd name="T17" fmla="*/ 108 h 506"/>
                <a:gd name="T18" fmla="*/ 335 w 466"/>
                <a:gd name="T19" fmla="*/ 175 h 506"/>
                <a:gd name="T20" fmla="*/ 462 w 466"/>
                <a:gd name="T21" fmla="*/ 175 h 506"/>
                <a:gd name="T22" fmla="*/ 242 w 466"/>
                <a:gd name="T23" fmla="*/ 0 h 506"/>
                <a:gd name="T24" fmla="*/ 0 w 466"/>
                <a:gd name="T25" fmla="*/ 253 h 506"/>
                <a:gd name="T26" fmla="*/ 242 w 466"/>
                <a:gd name="T27" fmla="*/ 506 h 506"/>
                <a:gd name="T28" fmla="*/ 377 w 466"/>
                <a:gd name="T29" fmla="*/ 442 h 506"/>
                <a:gd name="T30" fmla="*/ 385 w 466"/>
                <a:gd name="T31" fmla="*/ 495 h 506"/>
                <a:gd name="T32" fmla="*/ 466 w 466"/>
                <a:gd name="T33" fmla="*/ 495 h 506"/>
                <a:gd name="T34" fmla="*/ 466 w 466"/>
                <a:gd name="T35" fmla="*/ 229 h 506"/>
                <a:gd name="T36" fmla="*/ 262 w 466"/>
                <a:gd name="T37" fmla="*/ 229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6" h="506">
                  <a:moveTo>
                    <a:pt x="451" y="343"/>
                  </a:moveTo>
                  <a:cubicBezTo>
                    <a:pt x="353" y="249"/>
                    <a:pt x="353" y="249"/>
                    <a:pt x="353" y="249"/>
                  </a:cubicBezTo>
                  <a:cubicBezTo>
                    <a:pt x="451" y="249"/>
                    <a:pt x="451" y="249"/>
                    <a:pt x="451" y="249"/>
                  </a:cubicBezTo>
                  <a:moveTo>
                    <a:pt x="262" y="229"/>
                  </a:moveTo>
                  <a:cubicBezTo>
                    <a:pt x="262" y="323"/>
                    <a:pt x="262" y="323"/>
                    <a:pt x="262" y="323"/>
                  </a:cubicBezTo>
                  <a:cubicBezTo>
                    <a:pt x="351" y="323"/>
                    <a:pt x="351" y="323"/>
                    <a:pt x="351" y="323"/>
                  </a:cubicBezTo>
                  <a:cubicBezTo>
                    <a:pt x="344" y="368"/>
                    <a:pt x="302" y="397"/>
                    <a:pt x="239" y="397"/>
                  </a:cubicBezTo>
                  <a:cubicBezTo>
                    <a:pt x="158" y="397"/>
                    <a:pt x="126" y="325"/>
                    <a:pt x="126" y="253"/>
                  </a:cubicBezTo>
                  <a:cubicBezTo>
                    <a:pt x="126" y="180"/>
                    <a:pt x="158" y="108"/>
                    <a:pt x="239" y="108"/>
                  </a:cubicBezTo>
                  <a:cubicBezTo>
                    <a:pt x="290" y="108"/>
                    <a:pt x="331" y="134"/>
                    <a:pt x="335" y="175"/>
                  </a:cubicBezTo>
                  <a:cubicBezTo>
                    <a:pt x="462" y="175"/>
                    <a:pt x="462" y="175"/>
                    <a:pt x="462" y="175"/>
                  </a:cubicBezTo>
                  <a:cubicBezTo>
                    <a:pt x="450" y="53"/>
                    <a:pt x="343" y="0"/>
                    <a:pt x="242" y="0"/>
                  </a:cubicBezTo>
                  <a:cubicBezTo>
                    <a:pt x="95" y="0"/>
                    <a:pt x="0" y="112"/>
                    <a:pt x="0" y="253"/>
                  </a:cubicBezTo>
                  <a:cubicBezTo>
                    <a:pt x="0" y="393"/>
                    <a:pt x="95" y="506"/>
                    <a:pt x="242" y="506"/>
                  </a:cubicBezTo>
                  <a:cubicBezTo>
                    <a:pt x="287" y="506"/>
                    <a:pt x="344" y="489"/>
                    <a:pt x="377" y="442"/>
                  </a:cubicBezTo>
                  <a:cubicBezTo>
                    <a:pt x="385" y="495"/>
                    <a:pt x="385" y="495"/>
                    <a:pt x="385" y="495"/>
                  </a:cubicBezTo>
                  <a:cubicBezTo>
                    <a:pt x="466" y="495"/>
                    <a:pt x="466" y="495"/>
                    <a:pt x="466" y="495"/>
                  </a:cubicBezTo>
                  <a:cubicBezTo>
                    <a:pt x="466" y="229"/>
                    <a:pt x="466" y="229"/>
                    <a:pt x="466" y="229"/>
                  </a:cubicBezTo>
                  <a:lnTo>
                    <a:pt x="262" y="229"/>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1325387179"/>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1000"/>
      </a:spcBef>
      <a:defRPr sz="1200" b="1" kern="1200">
        <a:solidFill>
          <a:schemeClr val="tx2"/>
        </a:solidFill>
        <a:latin typeface="+mn-lt"/>
        <a:ea typeface="+mn-ea"/>
        <a:cs typeface="+mn-cs"/>
      </a:defRPr>
    </a:lvl1pPr>
    <a:lvl2pPr marL="0" indent="0" algn="l" defTabSz="914400" rtl="0" eaLnBrk="1" latinLnBrk="0" hangingPunct="1">
      <a:spcBef>
        <a:spcPts val="800"/>
      </a:spcBef>
      <a:defRPr sz="1200" kern="1200">
        <a:solidFill>
          <a:schemeClr val="tx2"/>
        </a:solidFill>
        <a:latin typeface="+mn-lt"/>
        <a:ea typeface="+mn-ea"/>
        <a:cs typeface="+mn-cs"/>
      </a:defRPr>
    </a:lvl2pPr>
    <a:lvl3pPr marL="180000" indent="-180000" algn="l" defTabSz="914400" rtl="0" eaLnBrk="1" latinLnBrk="0" hangingPunct="1">
      <a:spcBef>
        <a:spcPts val="800"/>
      </a:spcBef>
      <a:buClr>
        <a:schemeClr val="accent1"/>
      </a:buClr>
      <a:buFont typeface="Wingdings" panose="05000000000000000000" pitchFamily="2" charset="2"/>
      <a:buChar char="§"/>
      <a:defRPr sz="1200" kern="1200">
        <a:solidFill>
          <a:schemeClr val="tx2"/>
        </a:solidFill>
        <a:latin typeface="+mn-lt"/>
        <a:ea typeface="+mn-ea"/>
        <a:cs typeface="+mn-cs"/>
      </a:defRPr>
    </a:lvl3pPr>
    <a:lvl4pPr marL="360000" indent="-180000" algn="l" defTabSz="914400" rtl="0" eaLnBrk="1" latinLnBrk="0" hangingPunct="1">
      <a:spcBef>
        <a:spcPts val="400"/>
      </a:spcBef>
      <a:buClr>
        <a:schemeClr val="tx2"/>
      </a:buClr>
      <a:buFont typeface="Wingdings" panose="05000000000000000000" pitchFamily="2" charset="2"/>
      <a:buChar char="§"/>
      <a:tabLst>
        <a:tab pos="444500" algn="l"/>
      </a:tabLst>
      <a:defRPr sz="1200" kern="1200">
        <a:solidFill>
          <a:schemeClr val="tx2"/>
        </a:solidFill>
        <a:latin typeface="+mn-lt"/>
        <a:ea typeface="+mn-ea"/>
        <a:cs typeface="+mn-cs"/>
      </a:defRPr>
    </a:lvl4pPr>
    <a:lvl5pPr marL="540000" indent="-180000" algn="l" defTabSz="914400" rtl="0" eaLnBrk="1" latinLnBrk="0" hangingPunct="1">
      <a:spcBef>
        <a:spcPts val="400"/>
      </a:spcBef>
      <a:buClr>
        <a:schemeClr val="accent6"/>
      </a:buClr>
      <a:buFont typeface="Wingdings" panose="05000000000000000000" pitchFamily="2" charset="2"/>
      <a:buChar char="§"/>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04664" y="4497917"/>
            <a:ext cx="6075833" cy="184666"/>
          </a:xfrm>
        </p:spPr>
        <p:txBody>
          <a:bodyPr/>
          <a:lstStyle/>
          <a:p>
            <a:endParaRPr lang="de-DE" dirty="0"/>
          </a:p>
        </p:txBody>
      </p:sp>
      <p:sp>
        <p:nvSpPr>
          <p:cNvPr id="4" name="Foliennummernplatzhalter 3"/>
          <p:cNvSpPr>
            <a:spLocks noGrp="1"/>
          </p:cNvSpPr>
          <p:nvPr>
            <p:ph type="sldNum" sz="quarter" idx="10"/>
          </p:nvPr>
        </p:nvSpPr>
        <p:spPr/>
        <p:txBody>
          <a:bodyPr/>
          <a:lstStyle/>
          <a:p>
            <a:pPr algn="l"/>
            <a:fld id="{D94082AC-6C64-4676-8A59-82561EA14C3B}" type="slidenum">
              <a:rPr lang="de-DE" smtClean="0">
                <a:solidFill>
                  <a:schemeClr val="tx2"/>
                </a:solidFill>
              </a:rPr>
              <a:pPr algn="l"/>
              <a:t>1</a:t>
            </a:fld>
            <a:endParaRPr lang="de-DE">
              <a:solidFill>
                <a:schemeClr val="tx2"/>
              </a:solidFill>
            </a:endParaRPr>
          </a:p>
        </p:txBody>
      </p:sp>
    </p:spTree>
    <p:extLst>
      <p:ext uri="{BB962C8B-B14F-4D97-AF65-F5344CB8AC3E}">
        <p14:creationId xmlns:p14="http://schemas.microsoft.com/office/powerpoint/2010/main" val="1090220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404664" y="4497917"/>
            <a:ext cx="6075833" cy="184666"/>
          </a:xfrm>
        </p:spPr>
        <p:txBody>
          <a:bodyPr/>
          <a:lstStyle/>
          <a:p>
            <a:endParaRPr lang="fr-BE"/>
          </a:p>
        </p:txBody>
      </p:sp>
      <p:sp>
        <p:nvSpPr>
          <p:cNvPr id="4" name="Espace réservé du numéro de diapositive 3"/>
          <p:cNvSpPr>
            <a:spLocks noGrp="1"/>
          </p:cNvSpPr>
          <p:nvPr>
            <p:ph type="sldNum" sz="quarter" idx="10"/>
          </p:nvPr>
        </p:nvSpPr>
        <p:spPr/>
        <p:txBody>
          <a:bodyPr/>
          <a:lstStyle/>
          <a:p>
            <a:pPr algn="l"/>
            <a:fld id="{D94082AC-6C64-4676-8A59-82561EA14C3B}" type="slidenum">
              <a:rPr lang="de-DE" smtClean="0">
                <a:solidFill>
                  <a:schemeClr val="tx2"/>
                </a:solidFill>
              </a:rPr>
              <a:pPr algn="l"/>
              <a:t>10</a:t>
            </a:fld>
            <a:endParaRPr lang="de-DE">
              <a:solidFill>
                <a:schemeClr val="tx2"/>
              </a:solidFill>
            </a:endParaRPr>
          </a:p>
        </p:txBody>
      </p:sp>
    </p:spTree>
    <p:extLst>
      <p:ext uri="{BB962C8B-B14F-4D97-AF65-F5344CB8AC3E}">
        <p14:creationId xmlns:p14="http://schemas.microsoft.com/office/powerpoint/2010/main" val="4041194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404664" y="4497917"/>
            <a:ext cx="6075833" cy="184666"/>
          </a:xfrm>
        </p:spPr>
        <p:txBody>
          <a:bodyPr/>
          <a:lstStyle/>
          <a:p>
            <a:endParaRPr lang="fr-BE"/>
          </a:p>
        </p:txBody>
      </p:sp>
      <p:sp>
        <p:nvSpPr>
          <p:cNvPr id="4" name="Espace réservé du numéro de diapositive 3"/>
          <p:cNvSpPr>
            <a:spLocks noGrp="1"/>
          </p:cNvSpPr>
          <p:nvPr>
            <p:ph type="sldNum" sz="quarter" idx="10"/>
          </p:nvPr>
        </p:nvSpPr>
        <p:spPr/>
        <p:txBody>
          <a:bodyPr/>
          <a:lstStyle/>
          <a:p>
            <a:pPr algn="l"/>
            <a:fld id="{D94082AC-6C64-4676-8A59-82561EA14C3B}" type="slidenum">
              <a:rPr lang="de-DE" smtClean="0">
                <a:solidFill>
                  <a:schemeClr val="tx2"/>
                </a:solidFill>
              </a:rPr>
              <a:pPr algn="l"/>
              <a:t>11</a:t>
            </a:fld>
            <a:endParaRPr lang="de-DE">
              <a:solidFill>
                <a:schemeClr val="tx2"/>
              </a:solidFill>
            </a:endParaRPr>
          </a:p>
        </p:txBody>
      </p:sp>
    </p:spTree>
    <p:extLst>
      <p:ext uri="{BB962C8B-B14F-4D97-AF65-F5344CB8AC3E}">
        <p14:creationId xmlns:p14="http://schemas.microsoft.com/office/powerpoint/2010/main" val="1554556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404664" y="4497917"/>
            <a:ext cx="6075833" cy="184666"/>
          </a:xfrm>
        </p:spPr>
        <p:txBody>
          <a:bodyPr/>
          <a:lstStyle/>
          <a:p>
            <a:endParaRPr lang="fr-BE"/>
          </a:p>
        </p:txBody>
      </p:sp>
      <p:sp>
        <p:nvSpPr>
          <p:cNvPr id="4" name="Espace réservé du numéro de diapositive 3"/>
          <p:cNvSpPr>
            <a:spLocks noGrp="1"/>
          </p:cNvSpPr>
          <p:nvPr>
            <p:ph type="sldNum" sz="quarter" idx="10"/>
          </p:nvPr>
        </p:nvSpPr>
        <p:spPr/>
        <p:txBody>
          <a:bodyPr/>
          <a:lstStyle/>
          <a:p>
            <a:pPr algn="l"/>
            <a:fld id="{D94082AC-6C64-4676-8A59-82561EA14C3B}" type="slidenum">
              <a:rPr lang="de-DE" smtClean="0">
                <a:solidFill>
                  <a:schemeClr val="tx2"/>
                </a:solidFill>
              </a:rPr>
              <a:pPr algn="l"/>
              <a:t>12</a:t>
            </a:fld>
            <a:endParaRPr lang="de-DE">
              <a:solidFill>
                <a:schemeClr val="tx2"/>
              </a:solidFill>
            </a:endParaRPr>
          </a:p>
        </p:txBody>
      </p:sp>
    </p:spTree>
    <p:extLst>
      <p:ext uri="{BB962C8B-B14F-4D97-AF65-F5344CB8AC3E}">
        <p14:creationId xmlns:p14="http://schemas.microsoft.com/office/powerpoint/2010/main" val="997218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404664" y="4497917"/>
            <a:ext cx="6075833" cy="184666"/>
          </a:xfrm>
        </p:spPr>
        <p:txBody>
          <a:bodyPr/>
          <a:lstStyle/>
          <a:p>
            <a:endParaRPr lang="fr-BE"/>
          </a:p>
        </p:txBody>
      </p:sp>
      <p:sp>
        <p:nvSpPr>
          <p:cNvPr id="4" name="Espace réservé du numéro de diapositive 3"/>
          <p:cNvSpPr>
            <a:spLocks noGrp="1"/>
          </p:cNvSpPr>
          <p:nvPr>
            <p:ph type="sldNum" sz="quarter" idx="10"/>
          </p:nvPr>
        </p:nvSpPr>
        <p:spPr/>
        <p:txBody>
          <a:bodyPr/>
          <a:lstStyle/>
          <a:p>
            <a:pPr algn="l"/>
            <a:fld id="{D94082AC-6C64-4676-8A59-82561EA14C3B}" type="slidenum">
              <a:rPr lang="de-DE" smtClean="0">
                <a:solidFill>
                  <a:schemeClr val="tx2"/>
                </a:solidFill>
              </a:rPr>
              <a:pPr algn="l"/>
              <a:t>13</a:t>
            </a:fld>
            <a:endParaRPr lang="de-DE">
              <a:solidFill>
                <a:schemeClr val="tx2"/>
              </a:solidFill>
            </a:endParaRPr>
          </a:p>
        </p:txBody>
      </p:sp>
    </p:spTree>
    <p:extLst>
      <p:ext uri="{BB962C8B-B14F-4D97-AF65-F5344CB8AC3E}">
        <p14:creationId xmlns:p14="http://schemas.microsoft.com/office/powerpoint/2010/main" val="2571297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404664" y="4497917"/>
            <a:ext cx="6075833" cy="184666"/>
          </a:xfrm>
        </p:spPr>
        <p:txBody>
          <a:bodyPr/>
          <a:lstStyle/>
          <a:p>
            <a:endParaRPr lang="fr-BE"/>
          </a:p>
        </p:txBody>
      </p:sp>
      <p:sp>
        <p:nvSpPr>
          <p:cNvPr id="4" name="Espace réservé du numéro de diapositive 3"/>
          <p:cNvSpPr>
            <a:spLocks noGrp="1"/>
          </p:cNvSpPr>
          <p:nvPr>
            <p:ph type="sldNum" sz="quarter" idx="10"/>
          </p:nvPr>
        </p:nvSpPr>
        <p:spPr/>
        <p:txBody>
          <a:bodyPr/>
          <a:lstStyle/>
          <a:p>
            <a:pPr algn="l"/>
            <a:fld id="{D94082AC-6C64-4676-8A59-82561EA14C3B}" type="slidenum">
              <a:rPr lang="de-DE" smtClean="0">
                <a:solidFill>
                  <a:schemeClr val="tx2"/>
                </a:solidFill>
              </a:rPr>
              <a:pPr algn="l"/>
              <a:t>14</a:t>
            </a:fld>
            <a:endParaRPr lang="de-DE">
              <a:solidFill>
                <a:schemeClr val="tx2"/>
              </a:solidFill>
            </a:endParaRPr>
          </a:p>
        </p:txBody>
      </p:sp>
    </p:spTree>
    <p:extLst>
      <p:ext uri="{BB962C8B-B14F-4D97-AF65-F5344CB8AC3E}">
        <p14:creationId xmlns:p14="http://schemas.microsoft.com/office/powerpoint/2010/main" val="3668834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404664" y="4497917"/>
            <a:ext cx="6075833" cy="184666"/>
          </a:xfrm>
        </p:spPr>
        <p:txBody>
          <a:bodyPr/>
          <a:lstStyle/>
          <a:p>
            <a:endParaRPr lang="fr-BE"/>
          </a:p>
        </p:txBody>
      </p:sp>
      <p:sp>
        <p:nvSpPr>
          <p:cNvPr id="4" name="Espace réservé du numéro de diapositive 3"/>
          <p:cNvSpPr>
            <a:spLocks noGrp="1"/>
          </p:cNvSpPr>
          <p:nvPr>
            <p:ph type="sldNum" sz="quarter" idx="10"/>
          </p:nvPr>
        </p:nvSpPr>
        <p:spPr/>
        <p:txBody>
          <a:bodyPr/>
          <a:lstStyle/>
          <a:p>
            <a:pPr algn="l"/>
            <a:fld id="{D94082AC-6C64-4676-8A59-82561EA14C3B}" type="slidenum">
              <a:rPr lang="de-DE" smtClean="0">
                <a:solidFill>
                  <a:schemeClr val="tx2"/>
                </a:solidFill>
              </a:rPr>
              <a:pPr algn="l"/>
              <a:t>15</a:t>
            </a:fld>
            <a:endParaRPr lang="de-DE">
              <a:solidFill>
                <a:schemeClr val="tx2"/>
              </a:solidFill>
            </a:endParaRPr>
          </a:p>
        </p:txBody>
      </p:sp>
    </p:spTree>
    <p:extLst>
      <p:ext uri="{BB962C8B-B14F-4D97-AF65-F5344CB8AC3E}">
        <p14:creationId xmlns:p14="http://schemas.microsoft.com/office/powerpoint/2010/main" val="3081677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404664" y="4497917"/>
            <a:ext cx="6075833" cy="184666"/>
          </a:xfrm>
        </p:spPr>
        <p:txBody>
          <a:bodyPr/>
          <a:lstStyle/>
          <a:p>
            <a:endParaRPr lang="fr-BE"/>
          </a:p>
        </p:txBody>
      </p:sp>
      <p:sp>
        <p:nvSpPr>
          <p:cNvPr id="4" name="Espace réservé du numéro de diapositive 3"/>
          <p:cNvSpPr>
            <a:spLocks noGrp="1"/>
          </p:cNvSpPr>
          <p:nvPr>
            <p:ph type="sldNum" sz="quarter" idx="10"/>
          </p:nvPr>
        </p:nvSpPr>
        <p:spPr/>
        <p:txBody>
          <a:bodyPr/>
          <a:lstStyle/>
          <a:p>
            <a:pPr algn="l"/>
            <a:fld id="{D94082AC-6C64-4676-8A59-82561EA14C3B}" type="slidenum">
              <a:rPr lang="de-DE" smtClean="0">
                <a:solidFill>
                  <a:schemeClr val="tx2"/>
                </a:solidFill>
              </a:rPr>
              <a:pPr algn="l"/>
              <a:t>16</a:t>
            </a:fld>
            <a:endParaRPr lang="de-DE">
              <a:solidFill>
                <a:schemeClr val="tx2"/>
              </a:solidFill>
            </a:endParaRPr>
          </a:p>
        </p:txBody>
      </p:sp>
    </p:spTree>
    <p:extLst>
      <p:ext uri="{BB962C8B-B14F-4D97-AF65-F5344CB8AC3E}">
        <p14:creationId xmlns:p14="http://schemas.microsoft.com/office/powerpoint/2010/main" val="170862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404664" y="4497917"/>
            <a:ext cx="6075833" cy="184666"/>
          </a:xfrm>
        </p:spPr>
        <p:txBody>
          <a:bodyPr/>
          <a:lstStyle/>
          <a:p>
            <a:endParaRPr lang="fr-BE"/>
          </a:p>
        </p:txBody>
      </p:sp>
      <p:sp>
        <p:nvSpPr>
          <p:cNvPr id="4" name="Espace réservé du numéro de diapositive 3"/>
          <p:cNvSpPr>
            <a:spLocks noGrp="1"/>
          </p:cNvSpPr>
          <p:nvPr>
            <p:ph type="sldNum" sz="quarter" idx="10"/>
          </p:nvPr>
        </p:nvSpPr>
        <p:spPr/>
        <p:txBody>
          <a:bodyPr/>
          <a:lstStyle/>
          <a:p>
            <a:pPr algn="l"/>
            <a:fld id="{D94082AC-6C64-4676-8A59-82561EA14C3B}" type="slidenum">
              <a:rPr lang="de-DE" smtClean="0">
                <a:solidFill>
                  <a:schemeClr val="tx2"/>
                </a:solidFill>
              </a:rPr>
              <a:pPr algn="l"/>
              <a:t>17</a:t>
            </a:fld>
            <a:endParaRPr lang="de-DE">
              <a:solidFill>
                <a:schemeClr val="tx2"/>
              </a:solidFill>
            </a:endParaRPr>
          </a:p>
        </p:txBody>
      </p:sp>
    </p:spTree>
    <p:extLst>
      <p:ext uri="{BB962C8B-B14F-4D97-AF65-F5344CB8AC3E}">
        <p14:creationId xmlns:p14="http://schemas.microsoft.com/office/powerpoint/2010/main" val="1093307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404664" y="4497917"/>
            <a:ext cx="6075833" cy="184666"/>
          </a:xfrm>
        </p:spPr>
        <p:txBody>
          <a:bodyPr/>
          <a:lstStyle/>
          <a:p>
            <a:endParaRPr lang="fr-BE"/>
          </a:p>
        </p:txBody>
      </p:sp>
      <p:sp>
        <p:nvSpPr>
          <p:cNvPr id="4" name="Espace réservé du numéro de diapositive 3"/>
          <p:cNvSpPr>
            <a:spLocks noGrp="1"/>
          </p:cNvSpPr>
          <p:nvPr>
            <p:ph type="sldNum" sz="quarter" idx="10"/>
          </p:nvPr>
        </p:nvSpPr>
        <p:spPr/>
        <p:txBody>
          <a:bodyPr/>
          <a:lstStyle/>
          <a:p>
            <a:pPr algn="l"/>
            <a:fld id="{D94082AC-6C64-4676-8A59-82561EA14C3B}" type="slidenum">
              <a:rPr lang="de-DE" smtClean="0">
                <a:solidFill>
                  <a:schemeClr val="tx2"/>
                </a:solidFill>
              </a:rPr>
              <a:pPr algn="l"/>
              <a:t>18</a:t>
            </a:fld>
            <a:endParaRPr lang="de-DE">
              <a:solidFill>
                <a:schemeClr val="tx2"/>
              </a:solidFill>
            </a:endParaRPr>
          </a:p>
        </p:txBody>
      </p:sp>
    </p:spTree>
    <p:extLst>
      <p:ext uri="{BB962C8B-B14F-4D97-AF65-F5344CB8AC3E}">
        <p14:creationId xmlns:p14="http://schemas.microsoft.com/office/powerpoint/2010/main" val="902627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404664" y="4497917"/>
            <a:ext cx="6075833" cy="184666"/>
          </a:xfrm>
        </p:spPr>
        <p:txBody>
          <a:bodyPr/>
          <a:lstStyle/>
          <a:p>
            <a:endParaRPr lang="fr-BE"/>
          </a:p>
        </p:txBody>
      </p:sp>
      <p:sp>
        <p:nvSpPr>
          <p:cNvPr id="4" name="Espace réservé du numéro de diapositive 3"/>
          <p:cNvSpPr>
            <a:spLocks noGrp="1"/>
          </p:cNvSpPr>
          <p:nvPr>
            <p:ph type="sldNum" sz="quarter" idx="10"/>
          </p:nvPr>
        </p:nvSpPr>
        <p:spPr/>
        <p:txBody>
          <a:bodyPr/>
          <a:lstStyle/>
          <a:p>
            <a:pPr algn="l"/>
            <a:fld id="{D94082AC-6C64-4676-8A59-82561EA14C3B}" type="slidenum">
              <a:rPr lang="de-DE" smtClean="0">
                <a:solidFill>
                  <a:schemeClr val="tx2"/>
                </a:solidFill>
              </a:rPr>
              <a:pPr algn="l"/>
              <a:t>19</a:t>
            </a:fld>
            <a:endParaRPr lang="de-DE">
              <a:solidFill>
                <a:schemeClr val="tx2"/>
              </a:solidFill>
            </a:endParaRPr>
          </a:p>
        </p:txBody>
      </p:sp>
    </p:spTree>
    <p:extLst>
      <p:ext uri="{BB962C8B-B14F-4D97-AF65-F5344CB8AC3E}">
        <p14:creationId xmlns:p14="http://schemas.microsoft.com/office/powerpoint/2010/main" val="15878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404664" y="4497917"/>
            <a:ext cx="6075833" cy="184666"/>
          </a:xfrm>
        </p:spPr>
        <p:txBody>
          <a:bodyPr/>
          <a:lstStyle/>
          <a:p>
            <a:endParaRPr lang="fr-BE"/>
          </a:p>
        </p:txBody>
      </p:sp>
      <p:sp>
        <p:nvSpPr>
          <p:cNvPr id="4" name="Espace réservé du numéro de diapositive 3"/>
          <p:cNvSpPr>
            <a:spLocks noGrp="1"/>
          </p:cNvSpPr>
          <p:nvPr>
            <p:ph type="sldNum" sz="quarter" idx="10"/>
          </p:nvPr>
        </p:nvSpPr>
        <p:spPr/>
        <p:txBody>
          <a:bodyPr/>
          <a:lstStyle/>
          <a:p>
            <a:pPr algn="l"/>
            <a:fld id="{D94082AC-6C64-4676-8A59-82561EA14C3B}" type="slidenum">
              <a:rPr lang="de-DE" smtClean="0">
                <a:solidFill>
                  <a:schemeClr val="tx2"/>
                </a:solidFill>
              </a:rPr>
              <a:pPr algn="l"/>
              <a:t>2</a:t>
            </a:fld>
            <a:endParaRPr lang="de-DE">
              <a:solidFill>
                <a:schemeClr val="tx2"/>
              </a:solidFill>
            </a:endParaRPr>
          </a:p>
        </p:txBody>
      </p:sp>
    </p:spTree>
    <p:extLst>
      <p:ext uri="{BB962C8B-B14F-4D97-AF65-F5344CB8AC3E}">
        <p14:creationId xmlns:p14="http://schemas.microsoft.com/office/powerpoint/2010/main" val="1175791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404664" y="4497917"/>
            <a:ext cx="6075833" cy="184666"/>
          </a:xfrm>
        </p:spPr>
        <p:txBody>
          <a:bodyPr/>
          <a:lstStyle/>
          <a:p>
            <a:endParaRPr lang="fr-BE"/>
          </a:p>
        </p:txBody>
      </p:sp>
      <p:sp>
        <p:nvSpPr>
          <p:cNvPr id="4" name="Espace réservé du numéro de diapositive 3"/>
          <p:cNvSpPr>
            <a:spLocks noGrp="1"/>
          </p:cNvSpPr>
          <p:nvPr>
            <p:ph type="sldNum" sz="quarter" idx="10"/>
          </p:nvPr>
        </p:nvSpPr>
        <p:spPr/>
        <p:txBody>
          <a:bodyPr/>
          <a:lstStyle/>
          <a:p>
            <a:pPr algn="l"/>
            <a:fld id="{D94082AC-6C64-4676-8A59-82561EA14C3B}" type="slidenum">
              <a:rPr lang="de-DE" smtClean="0">
                <a:solidFill>
                  <a:schemeClr val="tx2"/>
                </a:solidFill>
              </a:rPr>
              <a:pPr algn="l"/>
              <a:t>20</a:t>
            </a:fld>
            <a:endParaRPr lang="de-DE">
              <a:solidFill>
                <a:schemeClr val="tx2"/>
              </a:solidFill>
            </a:endParaRPr>
          </a:p>
        </p:txBody>
      </p:sp>
    </p:spTree>
    <p:extLst>
      <p:ext uri="{BB962C8B-B14F-4D97-AF65-F5344CB8AC3E}">
        <p14:creationId xmlns:p14="http://schemas.microsoft.com/office/powerpoint/2010/main" val="870892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404664" y="4497917"/>
            <a:ext cx="6075833" cy="184666"/>
          </a:xfrm>
        </p:spPr>
        <p:txBody>
          <a:bodyPr/>
          <a:lstStyle/>
          <a:p>
            <a:endParaRPr lang="fr-BE"/>
          </a:p>
        </p:txBody>
      </p:sp>
      <p:sp>
        <p:nvSpPr>
          <p:cNvPr id="4" name="Espace réservé du numéro de diapositive 3"/>
          <p:cNvSpPr>
            <a:spLocks noGrp="1"/>
          </p:cNvSpPr>
          <p:nvPr>
            <p:ph type="sldNum" sz="quarter" idx="10"/>
          </p:nvPr>
        </p:nvSpPr>
        <p:spPr/>
        <p:txBody>
          <a:bodyPr/>
          <a:lstStyle/>
          <a:p>
            <a:pPr algn="l"/>
            <a:fld id="{D94082AC-6C64-4676-8A59-82561EA14C3B}" type="slidenum">
              <a:rPr lang="de-DE" smtClean="0">
                <a:solidFill>
                  <a:schemeClr val="tx2"/>
                </a:solidFill>
              </a:rPr>
              <a:pPr algn="l"/>
              <a:t>21</a:t>
            </a:fld>
            <a:endParaRPr lang="de-DE">
              <a:solidFill>
                <a:schemeClr val="tx2"/>
              </a:solidFill>
            </a:endParaRPr>
          </a:p>
        </p:txBody>
      </p:sp>
    </p:spTree>
    <p:extLst>
      <p:ext uri="{BB962C8B-B14F-4D97-AF65-F5344CB8AC3E}">
        <p14:creationId xmlns:p14="http://schemas.microsoft.com/office/powerpoint/2010/main" val="37045538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404664" y="4497917"/>
            <a:ext cx="6075833" cy="184666"/>
          </a:xfrm>
        </p:spPr>
        <p:txBody>
          <a:bodyPr/>
          <a:lstStyle/>
          <a:p>
            <a:endParaRPr lang="fr-BE"/>
          </a:p>
        </p:txBody>
      </p:sp>
      <p:sp>
        <p:nvSpPr>
          <p:cNvPr id="4" name="Espace réservé du numéro de diapositive 3"/>
          <p:cNvSpPr>
            <a:spLocks noGrp="1"/>
          </p:cNvSpPr>
          <p:nvPr>
            <p:ph type="sldNum" sz="quarter" idx="10"/>
          </p:nvPr>
        </p:nvSpPr>
        <p:spPr/>
        <p:txBody>
          <a:bodyPr/>
          <a:lstStyle/>
          <a:p>
            <a:pPr algn="l"/>
            <a:fld id="{D94082AC-6C64-4676-8A59-82561EA14C3B}" type="slidenum">
              <a:rPr lang="de-DE" smtClean="0">
                <a:solidFill>
                  <a:schemeClr val="tx2"/>
                </a:solidFill>
              </a:rPr>
              <a:pPr algn="l"/>
              <a:t>22</a:t>
            </a:fld>
            <a:endParaRPr lang="de-DE">
              <a:solidFill>
                <a:schemeClr val="tx2"/>
              </a:solidFill>
            </a:endParaRPr>
          </a:p>
        </p:txBody>
      </p:sp>
    </p:spTree>
    <p:extLst>
      <p:ext uri="{BB962C8B-B14F-4D97-AF65-F5344CB8AC3E}">
        <p14:creationId xmlns:p14="http://schemas.microsoft.com/office/powerpoint/2010/main" val="3622160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404664" y="4497917"/>
            <a:ext cx="6075833" cy="184666"/>
          </a:xfrm>
        </p:spPr>
        <p:txBody>
          <a:bodyPr/>
          <a:lstStyle/>
          <a:p>
            <a:endParaRPr lang="fr-BE"/>
          </a:p>
        </p:txBody>
      </p:sp>
      <p:sp>
        <p:nvSpPr>
          <p:cNvPr id="4" name="Espace réservé du numéro de diapositive 3"/>
          <p:cNvSpPr>
            <a:spLocks noGrp="1"/>
          </p:cNvSpPr>
          <p:nvPr>
            <p:ph type="sldNum" sz="quarter" idx="10"/>
          </p:nvPr>
        </p:nvSpPr>
        <p:spPr/>
        <p:txBody>
          <a:bodyPr/>
          <a:lstStyle/>
          <a:p>
            <a:pPr algn="l"/>
            <a:fld id="{D94082AC-6C64-4676-8A59-82561EA14C3B}" type="slidenum">
              <a:rPr lang="de-DE" smtClean="0">
                <a:solidFill>
                  <a:schemeClr val="tx2"/>
                </a:solidFill>
              </a:rPr>
              <a:pPr algn="l"/>
              <a:t>23</a:t>
            </a:fld>
            <a:endParaRPr lang="de-DE">
              <a:solidFill>
                <a:schemeClr val="tx2"/>
              </a:solidFill>
            </a:endParaRPr>
          </a:p>
        </p:txBody>
      </p:sp>
    </p:spTree>
    <p:extLst>
      <p:ext uri="{BB962C8B-B14F-4D97-AF65-F5344CB8AC3E}">
        <p14:creationId xmlns:p14="http://schemas.microsoft.com/office/powerpoint/2010/main" val="27513995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404664" y="4497917"/>
            <a:ext cx="6075833" cy="184666"/>
          </a:xfrm>
        </p:spPr>
        <p:txBody>
          <a:bodyPr/>
          <a:lstStyle/>
          <a:p>
            <a:endParaRPr lang="fr-BE"/>
          </a:p>
        </p:txBody>
      </p:sp>
      <p:sp>
        <p:nvSpPr>
          <p:cNvPr id="4" name="Espace réservé du numéro de diapositive 3"/>
          <p:cNvSpPr>
            <a:spLocks noGrp="1"/>
          </p:cNvSpPr>
          <p:nvPr>
            <p:ph type="sldNum" sz="quarter" idx="10"/>
          </p:nvPr>
        </p:nvSpPr>
        <p:spPr/>
        <p:txBody>
          <a:bodyPr/>
          <a:lstStyle/>
          <a:p>
            <a:pPr algn="l"/>
            <a:fld id="{D94082AC-6C64-4676-8A59-82561EA14C3B}" type="slidenum">
              <a:rPr lang="de-DE" smtClean="0">
                <a:solidFill>
                  <a:schemeClr val="tx2"/>
                </a:solidFill>
              </a:rPr>
              <a:pPr algn="l"/>
              <a:t>24</a:t>
            </a:fld>
            <a:endParaRPr lang="de-DE">
              <a:solidFill>
                <a:schemeClr val="tx2"/>
              </a:solidFill>
            </a:endParaRPr>
          </a:p>
        </p:txBody>
      </p:sp>
    </p:spTree>
    <p:extLst>
      <p:ext uri="{BB962C8B-B14F-4D97-AF65-F5344CB8AC3E}">
        <p14:creationId xmlns:p14="http://schemas.microsoft.com/office/powerpoint/2010/main" val="21544783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404664" y="4497917"/>
            <a:ext cx="6075833" cy="184666"/>
          </a:xfrm>
        </p:spPr>
        <p:txBody>
          <a:bodyPr/>
          <a:lstStyle/>
          <a:p>
            <a:endParaRPr lang="fr-BE"/>
          </a:p>
        </p:txBody>
      </p:sp>
      <p:sp>
        <p:nvSpPr>
          <p:cNvPr id="4" name="Espace réservé du numéro de diapositive 3"/>
          <p:cNvSpPr>
            <a:spLocks noGrp="1"/>
          </p:cNvSpPr>
          <p:nvPr>
            <p:ph type="sldNum" sz="quarter" idx="10"/>
          </p:nvPr>
        </p:nvSpPr>
        <p:spPr/>
        <p:txBody>
          <a:bodyPr/>
          <a:lstStyle/>
          <a:p>
            <a:pPr algn="l"/>
            <a:fld id="{D94082AC-6C64-4676-8A59-82561EA14C3B}" type="slidenum">
              <a:rPr lang="de-DE" smtClean="0">
                <a:solidFill>
                  <a:schemeClr val="tx2"/>
                </a:solidFill>
              </a:rPr>
              <a:pPr algn="l"/>
              <a:t>25</a:t>
            </a:fld>
            <a:endParaRPr lang="de-DE">
              <a:solidFill>
                <a:schemeClr val="tx2"/>
              </a:solidFill>
            </a:endParaRPr>
          </a:p>
        </p:txBody>
      </p:sp>
    </p:spTree>
    <p:extLst>
      <p:ext uri="{BB962C8B-B14F-4D97-AF65-F5344CB8AC3E}">
        <p14:creationId xmlns:p14="http://schemas.microsoft.com/office/powerpoint/2010/main" val="3620334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404664" y="4497917"/>
            <a:ext cx="6075833" cy="184666"/>
          </a:xfrm>
        </p:spPr>
        <p:txBody>
          <a:bodyPr/>
          <a:lstStyle/>
          <a:p>
            <a:endParaRPr lang="fr-BE"/>
          </a:p>
        </p:txBody>
      </p:sp>
      <p:sp>
        <p:nvSpPr>
          <p:cNvPr id="4" name="Espace réservé du numéro de diapositive 3"/>
          <p:cNvSpPr>
            <a:spLocks noGrp="1"/>
          </p:cNvSpPr>
          <p:nvPr>
            <p:ph type="sldNum" sz="quarter" idx="10"/>
          </p:nvPr>
        </p:nvSpPr>
        <p:spPr/>
        <p:txBody>
          <a:bodyPr/>
          <a:lstStyle/>
          <a:p>
            <a:pPr algn="l"/>
            <a:fld id="{D94082AC-6C64-4676-8A59-82561EA14C3B}" type="slidenum">
              <a:rPr lang="de-DE" smtClean="0">
                <a:solidFill>
                  <a:schemeClr val="tx2"/>
                </a:solidFill>
              </a:rPr>
              <a:pPr algn="l"/>
              <a:t>26</a:t>
            </a:fld>
            <a:endParaRPr lang="de-DE">
              <a:solidFill>
                <a:schemeClr val="tx2"/>
              </a:solidFill>
            </a:endParaRPr>
          </a:p>
        </p:txBody>
      </p:sp>
    </p:spTree>
    <p:extLst>
      <p:ext uri="{BB962C8B-B14F-4D97-AF65-F5344CB8AC3E}">
        <p14:creationId xmlns:p14="http://schemas.microsoft.com/office/powerpoint/2010/main" val="3556232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404664" y="4497917"/>
            <a:ext cx="6075833" cy="184666"/>
          </a:xfrm>
        </p:spPr>
        <p:txBody>
          <a:bodyPr/>
          <a:lstStyle/>
          <a:p>
            <a:endParaRPr lang="fr-BE"/>
          </a:p>
        </p:txBody>
      </p:sp>
      <p:sp>
        <p:nvSpPr>
          <p:cNvPr id="4" name="Espace réservé du numéro de diapositive 3"/>
          <p:cNvSpPr>
            <a:spLocks noGrp="1"/>
          </p:cNvSpPr>
          <p:nvPr>
            <p:ph type="sldNum" sz="quarter" idx="10"/>
          </p:nvPr>
        </p:nvSpPr>
        <p:spPr/>
        <p:txBody>
          <a:bodyPr/>
          <a:lstStyle/>
          <a:p>
            <a:pPr algn="l"/>
            <a:fld id="{D94082AC-6C64-4676-8A59-82561EA14C3B}" type="slidenum">
              <a:rPr lang="de-DE" smtClean="0">
                <a:solidFill>
                  <a:schemeClr val="tx2"/>
                </a:solidFill>
              </a:rPr>
              <a:pPr algn="l"/>
              <a:t>27</a:t>
            </a:fld>
            <a:endParaRPr lang="de-DE">
              <a:solidFill>
                <a:schemeClr val="tx2"/>
              </a:solidFill>
            </a:endParaRPr>
          </a:p>
        </p:txBody>
      </p:sp>
    </p:spTree>
    <p:extLst>
      <p:ext uri="{BB962C8B-B14F-4D97-AF65-F5344CB8AC3E}">
        <p14:creationId xmlns:p14="http://schemas.microsoft.com/office/powerpoint/2010/main" val="18382273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404664" y="4497917"/>
            <a:ext cx="6075833" cy="184666"/>
          </a:xfrm>
        </p:spPr>
        <p:txBody>
          <a:bodyPr/>
          <a:lstStyle/>
          <a:p>
            <a:endParaRPr lang="fr-BE"/>
          </a:p>
        </p:txBody>
      </p:sp>
      <p:sp>
        <p:nvSpPr>
          <p:cNvPr id="4" name="Espace réservé du numéro de diapositive 3"/>
          <p:cNvSpPr>
            <a:spLocks noGrp="1"/>
          </p:cNvSpPr>
          <p:nvPr>
            <p:ph type="sldNum" sz="quarter" idx="10"/>
          </p:nvPr>
        </p:nvSpPr>
        <p:spPr/>
        <p:txBody>
          <a:bodyPr/>
          <a:lstStyle/>
          <a:p>
            <a:pPr algn="l"/>
            <a:fld id="{D94082AC-6C64-4676-8A59-82561EA14C3B}" type="slidenum">
              <a:rPr lang="de-DE" smtClean="0">
                <a:solidFill>
                  <a:schemeClr val="tx2"/>
                </a:solidFill>
              </a:rPr>
              <a:pPr algn="l"/>
              <a:t>28</a:t>
            </a:fld>
            <a:endParaRPr lang="de-DE">
              <a:solidFill>
                <a:schemeClr val="tx2"/>
              </a:solidFill>
            </a:endParaRPr>
          </a:p>
        </p:txBody>
      </p:sp>
    </p:spTree>
    <p:extLst>
      <p:ext uri="{BB962C8B-B14F-4D97-AF65-F5344CB8AC3E}">
        <p14:creationId xmlns:p14="http://schemas.microsoft.com/office/powerpoint/2010/main" val="33811468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404664" y="4497917"/>
            <a:ext cx="6075833" cy="184666"/>
          </a:xfrm>
        </p:spPr>
        <p:txBody>
          <a:bodyPr/>
          <a:lstStyle/>
          <a:p>
            <a:endParaRPr lang="fr-BE"/>
          </a:p>
        </p:txBody>
      </p:sp>
      <p:sp>
        <p:nvSpPr>
          <p:cNvPr id="4" name="Espace réservé du numéro de diapositive 3"/>
          <p:cNvSpPr>
            <a:spLocks noGrp="1"/>
          </p:cNvSpPr>
          <p:nvPr>
            <p:ph type="sldNum" sz="quarter" idx="10"/>
          </p:nvPr>
        </p:nvSpPr>
        <p:spPr/>
        <p:txBody>
          <a:bodyPr/>
          <a:lstStyle/>
          <a:p>
            <a:pPr algn="l"/>
            <a:fld id="{D94082AC-6C64-4676-8A59-82561EA14C3B}" type="slidenum">
              <a:rPr lang="de-DE" smtClean="0">
                <a:solidFill>
                  <a:schemeClr val="tx2"/>
                </a:solidFill>
              </a:rPr>
              <a:pPr algn="l"/>
              <a:t>29</a:t>
            </a:fld>
            <a:endParaRPr lang="de-DE">
              <a:solidFill>
                <a:schemeClr val="tx2"/>
              </a:solidFill>
            </a:endParaRPr>
          </a:p>
        </p:txBody>
      </p:sp>
    </p:spTree>
    <p:extLst>
      <p:ext uri="{BB962C8B-B14F-4D97-AF65-F5344CB8AC3E}">
        <p14:creationId xmlns:p14="http://schemas.microsoft.com/office/powerpoint/2010/main" val="1142150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404664" y="4497917"/>
            <a:ext cx="6075833" cy="184666"/>
          </a:xfrm>
        </p:spPr>
        <p:txBody>
          <a:bodyPr/>
          <a:lstStyle/>
          <a:p>
            <a:endParaRPr lang="fr-BE"/>
          </a:p>
        </p:txBody>
      </p:sp>
      <p:sp>
        <p:nvSpPr>
          <p:cNvPr id="4" name="Espace réservé du numéro de diapositive 3"/>
          <p:cNvSpPr>
            <a:spLocks noGrp="1"/>
          </p:cNvSpPr>
          <p:nvPr>
            <p:ph type="sldNum" sz="quarter" idx="10"/>
          </p:nvPr>
        </p:nvSpPr>
        <p:spPr/>
        <p:txBody>
          <a:bodyPr/>
          <a:lstStyle/>
          <a:p>
            <a:pPr algn="l"/>
            <a:fld id="{D94082AC-6C64-4676-8A59-82561EA14C3B}" type="slidenum">
              <a:rPr lang="de-DE" smtClean="0">
                <a:solidFill>
                  <a:schemeClr val="tx2"/>
                </a:solidFill>
              </a:rPr>
              <a:pPr algn="l"/>
              <a:t>3</a:t>
            </a:fld>
            <a:endParaRPr lang="de-DE">
              <a:solidFill>
                <a:schemeClr val="tx2"/>
              </a:solidFill>
            </a:endParaRPr>
          </a:p>
        </p:txBody>
      </p:sp>
    </p:spTree>
    <p:extLst>
      <p:ext uri="{BB962C8B-B14F-4D97-AF65-F5344CB8AC3E}">
        <p14:creationId xmlns:p14="http://schemas.microsoft.com/office/powerpoint/2010/main" val="25743141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404664" y="4497917"/>
            <a:ext cx="6075833" cy="184666"/>
          </a:xfrm>
        </p:spPr>
        <p:txBody>
          <a:bodyPr/>
          <a:lstStyle/>
          <a:p>
            <a:endParaRPr lang="fr-BE"/>
          </a:p>
        </p:txBody>
      </p:sp>
      <p:sp>
        <p:nvSpPr>
          <p:cNvPr id="4" name="Espace réservé du numéro de diapositive 3"/>
          <p:cNvSpPr>
            <a:spLocks noGrp="1"/>
          </p:cNvSpPr>
          <p:nvPr>
            <p:ph type="sldNum" sz="quarter" idx="10"/>
          </p:nvPr>
        </p:nvSpPr>
        <p:spPr/>
        <p:txBody>
          <a:bodyPr/>
          <a:lstStyle/>
          <a:p>
            <a:pPr algn="l"/>
            <a:fld id="{D94082AC-6C64-4676-8A59-82561EA14C3B}" type="slidenum">
              <a:rPr lang="de-DE" smtClean="0">
                <a:solidFill>
                  <a:schemeClr val="tx2"/>
                </a:solidFill>
              </a:rPr>
              <a:pPr algn="l"/>
              <a:t>30</a:t>
            </a:fld>
            <a:endParaRPr lang="de-DE">
              <a:solidFill>
                <a:schemeClr val="tx2"/>
              </a:solidFill>
            </a:endParaRPr>
          </a:p>
        </p:txBody>
      </p:sp>
    </p:spTree>
    <p:extLst>
      <p:ext uri="{BB962C8B-B14F-4D97-AF65-F5344CB8AC3E}">
        <p14:creationId xmlns:p14="http://schemas.microsoft.com/office/powerpoint/2010/main" val="2598705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404664" y="4497917"/>
            <a:ext cx="6075833" cy="184666"/>
          </a:xfrm>
        </p:spPr>
        <p:txBody>
          <a:bodyPr/>
          <a:lstStyle/>
          <a:p>
            <a:endParaRPr lang="fr-BE"/>
          </a:p>
        </p:txBody>
      </p:sp>
      <p:sp>
        <p:nvSpPr>
          <p:cNvPr id="4" name="Espace réservé du numéro de diapositive 3"/>
          <p:cNvSpPr>
            <a:spLocks noGrp="1"/>
          </p:cNvSpPr>
          <p:nvPr>
            <p:ph type="sldNum" sz="quarter" idx="10"/>
          </p:nvPr>
        </p:nvSpPr>
        <p:spPr/>
        <p:txBody>
          <a:bodyPr/>
          <a:lstStyle/>
          <a:p>
            <a:pPr algn="l"/>
            <a:fld id="{D94082AC-6C64-4676-8A59-82561EA14C3B}" type="slidenum">
              <a:rPr lang="de-DE" smtClean="0">
                <a:solidFill>
                  <a:schemeClr val="tx2"/>
                </a:solidFill>
              </a:rPr>
              <a:pPr algn="l"/>
              <a:t>31</a:t>
            </a:fld>
            <a:endParaRPr lang="de-DE">
              <a:solidFill>
                <a:schemeClr val="tx2"/>
              </a:solidFill>
            </a:endParaRPr>
          </a:p>
        </p:txBody>
      </p:sp>
    </p:spTree>
    <p:extLst>
      <p:ext uri="{BB962C8B-B14F-4D97-AF65-F5344CB8AC3E}">
        <p14:creationId xmlns:p14="http://schemas.microsoft.com/office/powerpoint/2010/main" val="29956253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404664" y="4497917"/>
            <a:ext cx="6075833" cy="184666"/>
          </a:xfrm>
        </p:spPr>
        <p:txBody>
          <a:bodyPr/>
          <a:lstStyle/>
          <a:p>
            <a:endParaRPr lang="fr-BE"/>
          </a:p>
        </p:txBody>
      </p:sp>
      <p:sp>
        <p:nvSpPr>
          <p:cNvPr id="4" name="Espace réservé du numéro de diapositive 3"/>
          <p:cNvSpPr>
            <a:spLocks noGrp="1"/>
          </p:cNvSpPr>
          <p:nvPr>
            <p:ph type="sldNum" sz="quarter" idx="10"/>
          </p:nvPr>
        </p:nvSpPr>
        <p:spPr/>
        <p:txBody>
          <a:bodyPr/>
          <a:lstStyle/>
          <a:p>
            <a:pPr algn="l"/>
            <a:fld id="{D94082AC-6C64-4676-8A59-82561EA14C3B}" type="slidenum">
              <a:rPr lang="de-DE" smtClean="0">
                <a:solidFill>
                  <a:schemeClr val="tx2"/>
                </a:solidFill>
              </a:rPr>
              <a:pPr algn="l"/>
              <a:t>32</a:t>
            </a:fld>
            <a:endParaRPr lang="de-DE">
              <a:solidFill>
                <a:schemeClr val="tx2"/>
              </a:solidFill>
            </a:endParaRPr>
          </a:p>
        </p:txBody>
      </p:sp>
    </p:spTree>
    <p:extLst>
      <p:ext uri="{BB962C8B-B14F-4D97-AF65-F5344CB8AC3E}">
        <p14:creationId xmlns:p14="http://schemas.microsoft.com/office/powerpoint/2010/main" val="18477908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404664" y="4497917"/>
            <a:ext cx="6075833" cy="184666"/>
          </a:xfrm>
        </p:spPr>
        <p:txBody>
          <a:bodyPr/>
          <a:lstStyle/>
          <a:p>
            <a:endParaRPr lang="fr-BE"/>
          </a:p>
        </p:txBody>
      </p:sp>
      <p:sp>
        <p:nvSpPr>
          <p:cNvPr id="4" name="Espace réservé du numéro de diapositive 3"/>
          <p:cNvSpPr>
            <a:spLocks noGrp="1"/>
          </p:cNvSpPr>
          <p:nvPr>
            <p:ph type="sldNum" sz="quarter" idx="10"/>
          </p:nvPr>
        </p:nvSpPr>
        <p:spPr/>
        <p:txBody>
          <a:bodyPr/>
          <a:lstStyle/>
          <a:p>
            <a:pPr algn="l"/>
            <a:fld id="{D94082AC-6C64-4676-8A59-82561EA14C3B}" type="slidenum">
              <a:rPr lang="de-DE" smtClean="0">
                <a:solidFill>
                  <a:schemeClr val="tx2"/>
                </a:solidFill>
              </a:rPr>
              <a:pPr algn="l"/>
              <a:t>33</a:t>
            </a:fld>
            <a:endParaRPr lang="de-DE">
              <a:solidFill>
                <a:schemeClr val="tx2"/>
              </a:solidFill>
            </a:endParaRPr>
          </a:p>
        </p:txBody>
      </p:sp>
    </p:spTree>
    <p:extLst>
      <p:ext uri="{BB962C8B-B14F-4D97-AF65-F5344CB8AC3E}">
        <p14:creationId xmlns:p14="http://schemas.microsoft.com/office/powerpoint/2010/main" val="38282584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404664" y="4497917"/>
            <a:ext cx="6075833" cy="184666"/>
          </a:xfrm>
        </p:spPr>
        <p:txBody>
          <a:bodyPr/>
          <a:lstStyle/>
          <a:p>
            <a:endParaRPr lang="fr-BE"/>
          </a:p>
        </p:txBody>
      </p:sp>
      <p:sp>
        <p:nvSpPr>
          <p:cNvPr id="4" name="Espace réservé du numéro de diapositive 3"/>
          <p:cNvSpPr>
            <a:spLocks noGrp="1"/>
          </p:cNvSpPr>
          <p:nvPr>
            <p:ph type="sldNum" sz="quarter" idx="10"/>
          </p:nvPr>
        </p:nvSpPr>
        <p:spPr/>
        <p:txBody>
          <a:bodyPr/>
          <a:lstStyle/>
          <a:p>
            <a:pPr algn="l"/>
            <a:fld id="{D94082AC-6C64-4676-8A59-82561EA14C3B}" type="slidenum">
              <a:rPr lang="de-DE" smtClean="0">
                <a:solidFill>
                  <a:schemeClr val="tx2"/>
                </a:solidFill>
              </a:rPr>
              <a:pPr algn="l"/>
              <a:t>34</a:t>
            </a:fld>
            <a:endParaRPr lang="de-DE">
              <a:solidFill>
                <a:schemeClr val="tx2"/>
              </a:solidFill>
            </a:endParaRPr>
          </a:p>
        </p:txBody>
      </p:sp>
    </p:spTree>
    <p:extLst>
      <p:ext uri="{BB962C8B-B14F-4D97-AF65-F5344CB8AC3E}">
        <p14:creationId xmlns:p14="http://schemas.microsoft.com/office/powerpoint/2010/main" val="21614548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404664" y="4497917"/>
            <a:ext cx="6075833" cy="184666"/>
          </a:xfrm>
        </p:spPr>
        <p:txBody>
          <a:bodyPr/>
          <a:lstStyle/>
          <a:p>
            <a:endParaRPr lang="fr-BE"/>
          </a:p>
        </p:txBody>
      </p:sp>
      <p:sp>
        <p:nvSpPr>
          <p:cNvPr id="4" name="Espace réservé du numéro de diapositive 3"/>
          <p:cNvSpPr>
            <a:spLocks noGrp="1"/>
          </p:cNvSpPr>
          <p:nvPr>
            <p:ph type="sldNum" sz="quarter" idx="10"/>
          </p:nvPr>
        </p:nvSpPr>
        <p:spPr/>
        <p:txBody>
          <a:bodyPr/>
          <a:lstStyle/>
          <a:p>
            <a:pPr algn="l"/>
            <a:fld id="{D94082AC-6C64-4676-8A59-82561EA14C3B}" type="slidenum">
              <a:rPr lang="de-DE" smtClean="0">
                <a:solidFill>
                  <a:schemeClr val="tx2"/>
                </a:solidFill>
              </a:rPr>
              <a:pPr algn="l"/>
              <a:t>35</a:t>
            </a:fld>
            <a:endParaRPr lang="de-DE">
              <a:solidFill>
                <a:schemeClr val="tx2"/>
              </a:solidFill>
            </a:endParaRPr>
          </a:p>
        </p:txBody>
      </p:sp>
    </p:spTree>
    <p:extLst>
      <p:ext uri="{BB962C8B-B14F-4D97-AF65-F5344CB8AC3E}">
        <p14:creationId xmlns:p14="http://schemas.microsoft.com/office/powerpoint/2010/main" val="30765353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404664" y="4497917"/>
            <a:ext cx="6075833" cy="184666"/>
          </a:xfrm>
        </p:spPr>
        <p:txBody>
          <a:bodyPr/>
          <a:lstStyle/>
          <a:p>
            <a:endParaRPr lang="fr-BE"/>
          </a:p>
        </p:txBody>
      </p:sp>
      <p:sp>
        <p:nvSpPr>
          <p:cNvPr id="4" name="Espace réservé du numéro de diapositive 3"/>
          <p:cNvSpPr>
            <a:spLocks noGrp="1"/>
          </p:cNvSpPr>
          <p:nvPr>
            <p:ph type="sldNum" sz="quarter" idx="10"/>
          </p:nvPr>
        </p:nvSpPr>
        <p:spPr/>
        <p:txBody>
          <a:bodyPr/>
          <a:lstStyle/>
          <a:p>
            <a:pPr algn="l"/>
            <a:fld id="{D94082AC-6C64-4676-8A59-82561EA14C3B}" type="slidenum">
              <a:rPr lang="de-DE" smtClean="0">
                <a:solidFill>
                  <a:schemeClr val="tx2"/>
                </a:solidFill>
              </a:rPr>
              <a:pPr algn="l"/>
              <a:t>36</a:t>
            </a:fld>
            <a:endParaRPr lang="de-DE">
              <a:solidFill>
                <a:schemeClr val="tx2"/>
              </a:solidFill>
            </a:endParaRPr>
          </a:p>
        </p:txBody>
      </p:sp>
    </p:spTree>
    <p:extLst>
      <p:ext uri="{BB962C8B-B14F-4D97-AF65-F5344CB8AC3E}">
        <p14:creationId xmlns:p14="http://schemas.microsoft.com/office/powerpoint/2010/main" val="10850566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404664" y="4497917"/>
            <a:ext cx="6075833" cy="184666"/>
          </a:xfrm>
        </p:spPr>
        <p:txBody>
          <a:bodyPr/>
          <a:lstStyle/>
          <a:p>
            <a:endParaRPr lang="fr-BE"/>
          </a:p>
        </p:txBody>
      </p:sp>
      <p:sp>
        <p:nvSpPr>
          <p:cNvPr id="4" name="Espace réservé du numéro de diapositive 3"/>
          <p:cNvSpPr>
            <a:spLocks noGrp="1"/>
          </p:cNvSpPr>
          <p:nvPr>
            <p:ph type="sldNum" sz="quarter" idx="10"/>
          </p:nvPr>
        </p:nvSpPr>
        <p:spPr/>
        <p:txBody>
          <a:bodyPr/>
          <a:lstStyle/>
          <a:p>
            <a:pPr algn="l"/>
            <a:fld id="{D94082AC-6C64-4676-8A59-82561EA14C3B}" type="slidenum">
              <a:rPr lang="de-DE" smtClean="0">
                <a:solidFill>
                  <a:schemeClr val="tx2"/>
                </a:solidFill>
              </a:rPr>
              <a:pPr algn="l"/>
              <a:t>49</a:t>
            </a:fld>
            <a:endParaRPr lang="de-DE">
              <a:solidFill>
                <a:schemeClr val="tx2"/>
              </a:solidFill>
            </a:endParaRPr>
          </a:p>
        </p:txBody>
      </p:sp>
    </p:spTree>
    <p:extLst>
      <p:ext uri="{BB962C8B-B14F-4D97-AF65-F5344CB8AC3E}">
        <p14:creationId xmlns:p14="http://schemas.microsoft.com/office/powerpoint/2010/main" val="1592798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404664" y="4497917"/>
            <a:ext cx="6075833" cy="184666"/>
          </a:xfrm>
        </p:spPr>
        <p:txBody>
          <a:bodyPr/>
          <a:lstStyle/>
          <a:p>
            <a:endParaRPr lang="fr-BE"/>
          </a:p>
        </p:txBody>
      </p:sp>
      <p:sp>
        <p:nvSpPr>
          <p:cNvPr id="4" name="Espace réservé du numéro de diapositive 3"/>
          <p:cNvSpPr>
            <a:spLocks noGrp="1"/>
          </p:cNvSpPr>
          <p:nvPr>
            <p:ph type="sldNum" sz="quarter" idx="10"/>
          </p:nvPr>
        </p:nvSpPr>
        <p:spPr/>
        <p:txBody>
          <a:bodyPr/>
          <a:lstStyle/>
          <a:p>
            <a:pPr algn="l"/>
            <a:fld id="{D94082AC-6C64-4676-8A59-82561EA14C3B}" type="slidenum">
              <a:rPr lang="de-DE" smtClean="0">
                <a:solidFill>
                  <a:schemeClr val="tx2"/>
                </a:solidFill>
              </a:rPr>
              <a:pPr algn="l"/>
              <a:t>4</a:t>
            </a:fld>
            <a:endParaRPr lang="de-DE">
              <a:solidFill>
                <a:schemeClr val="tx2"/>
              </a:solidFill>
            </a:endParaRPr>
          </a:p>
        </p:txBody>
      </p:sp>
    </p:spTree>
    <p:extLst>
      <p:ext uri="{BB962C8B-B14F-4D97-AF65-F5344CB8AC3E}">
        <p14:creationId xmlns:p14="http://schemas.microsoft.com/office/powerpoint/2010/main" val="51502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404664" y="4497917"/>
            <a:ext cx="6075833" cy="184666"/>
          </a:xfrm>
        </p:spPr>
        <p:txBody>
          <a:bodyPr/>
          <a:lstStyle/>
          <a:p>
            <a:endParaRPr lang="fr-BE"/>
          </a:p>
        </p:txBody>
      </p:sp>
      <p:sp>
        <p:nvSpPr>
          <p:cNvPr id="4" name="Espace réservé du numéro de diapositive 3"/>
          <p:cNvSpPr>
            <a:spLocks noGrp="1"/>
          </p:cNvSpPr>
          <p:nvPr>
            <p:ph type="sldNum" sz="quarter" idx="10"/>
          </p:nvPr>
        </p:nvSpPr>
        <p:spPr/>
        <p:txBody>
          <a:bodyPr/>
          <a:lstStyle/>
          <a:p>
            <a:pPr algn="l"/>
            <a:fld id="{D94082AC-6C64-4676-8A59-82561EA14C3B}" type="slidenum">
              <a:rPr lang="de-DE" smtClean="0">
                <a:solidFill>
                  <a:schemeClr val="tx2"/>
                </a:solidFill>
              </a:rPr>
              <a:pPr algn="l"/>
              <a:t>5</a:t>
            </a:fld>
            <a:endParaRPr lang="de-DE">
              <a:solidFill>
                <a:schemeClr val="tx2"/>
              </a:solidFill>
            </a:endParaRPr>
          </a:p>
        </p:txBody>
      </p:sp>
    </p:spTree>
    <p:extLst>
      <p:ext uri="{BB962C8B-B14F-4D97-AF65-F5344CB8AC3E}">
        <p14:creationId xmlns:p14="http://schemas.microsoft.com/office/powerpoint/2010/main" val="3221089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404664" y="4497917"/>
            <a:ext cx="6075833" cy="184666"/>
          </a:xfrm>
        </p:spPr>
        <p:txBody>
          <a:bodyPr/>
          <a:lstStyle/>
          <a:p>
            <a:endParaRPr lang="fr-BE"/>
          </a:p>
        </p:txBody>
      </p:sp>
      <p:sp>
        <p:nvSpPr>
          <p:cNvPr id="4" name="Espace réservé du numéro de diapositive 3"/>
          <p:cNvSpPr>
            <a:spLocks noGrp="1"/>
          </p:cNvSpPr>
          <p:nvPr>
            <p:ph type="sldNum" sz="quarter" idx="10"/>
          </p:nvPr>
        </p:nvSpPr>
        <p:spPr/>
        <p:txBody>
          <a:bodyPr/>
          <a:lstStyle/>
          <a:p>
            <a:pPr algn="l"/>
            <a:fld id="{D94082AC-6C64-4676-8A59-82561EA14C3B}" type="slidenum">
              <a:rPr lang="de-DE" smtClean="0">
                <a:solidFill>
                  <a:schemeClr val="tx2"/>
                </a:solidFill>
              </a:rPr>
              <a:pPr algn="l"/>
              <a:t>6</a:t>
            </a:fld>
            <a:endParaRPr lang="de-DE">
              <a:solidFill>
                <a:schemeClr val="tx2"/>
              </a:solidFill>
            </a:endParaRPr>
          </a:p>
        </p:txBody>
      </p:sp>
    </p:spTree>
    <p:extLst>
      <p:ext uri="{BB962C8B-B14F-4D97-AF65-F5344CB8AC3E}">
        <p14:creationId xmlns:p14="http://schemas.microsoft.com/office/powerpoint/2010/main" val="1109137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404664" y="4497917"/>
            <a:ext cx="6075833" cy="184666"/>
          </a:xfrm>
        </p:spPr>
        <p:txBody>
          <a:bodyPr/>
          <a:lstStyle/>
          <a:p>
            <a:endParaRPr lang="fr-BE"/>
          </a:p>
        </p:txBody>
      </p:sp>
      <p:sp>
        <p:nvSpPr>
          <p:cNvPr id="4" name="Espace réservé du numéro de diapositive 3"/>
          <p:cNvSpPr>
            <a:spLocks noGrp="1"/>
          </p:cNvSpPr>
          <p:nvPr>
            <p:ph type="sldNum" sz="quarter" idx="10"/>
          </p:nvPr>
        </p:nvSpPr>
        <p:spPr/>
        <p:txBody>
          <a:bodyPr/>
          <a:lstStyle/>
          <a:p>
            <a:pPr algn="l"/>
            <a:fld id="{D94082AC-6C64-4676-8A59-82561EA14C3B}" type="slidenum">
              <a:rPr lang="de-DE" smtClean="0">
                <a:solidFill>
                  <a:schemeClr val="tx2"/>
                </a:solidFill>
              </a:rPr>
              <a:pPr algn="l"/>
              <a:t>7</a:t>
            </a:fld>
            <a:endParaRPr lang="de-DE">
              <a:solidFill>
                <a:schemeClr val="tx2"/>
              </a:solidFill>
            </a:endParaRPr>
          </a:p>
        </p:txBody>
      </p:sp>
    </p:spTree>
    <p:extLst>
      <p:ext uri="{BB962C8B-B14F-4D97-AF65-F5344CB8AC3E}">
        <p14:creationId xmlns:p14="http://schemas.microsoft.com/office/powerpoint/2010/main" val="2030542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404664" y="4497917"/>
            <a:ext cx="6075833" cy="184666"/>
          </a:xfrm>
        </p:spPr>
        <p:txBody>
          <a:bodyPr/>
          <a:lstStyle/>
          <a:p>
            <a:endParaRPr lang="fr-BE"/>
          </a:p>
        </p:txBody>
      </p:sp>
      <p:sp>
        <p:nvSpPr>
          <p:cNvPr id="4" name="Espace réservé du numéro de diapositive 3"/>
          <p:cNvSpPr>
            <a:spLocks noGrp="1"/>
          </p:cNvSpPr>
          <p:nvPr>
            <p:ph type="sldNum" sz="quarter" idx="10"/>
          </p:nvPr>
        </p:nvSpPr>
        <p:spPr/>
        <p:txBody>
          <a:bodyPr/>
          <a:lstStyle/>
          <a:p>
            <a:pPr algn="l"/>
            <a:fld id="{D94082AC-6C64-4676-8A59-82561EA14C3B}" type="slidenum">
              <a:rPr lang="de-DE" smtClean="0">
                <a:solidFill>
                  <a:schemeClr val="tx2"/>
                </a:solidFill>
              </a:rPr>
              <a:pPr algn="l"/>
              <a:t>8</a:t>
            </a:fld>
            <a:endParaRPr lang="de-DE">
              <a:solidFill>
                <a:schemeClr val="tx2"/>
              </a:solidFill>
            </a:endParaRPr>
          </a:p>
        </p:txBody>
      </p:sp>
    </p:spTree>
    <p:extLst>
      <p:ext uri="{BB962C8B-B14F-4D97-AF65-F5344CB8AC3E}">
        <p14:creationId xmlns:p14="http://schemas.microsoft.com/office/powerpoint/2010/main" val="3680837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404664" y="4497917"/>
            <a:ext cx="6075833" cy="184666"/>
          </a:xfrm>
        </p:spPr>
        <p:txBody>
          <a:bodyPr/>
          <a:lstStyle/>
          <a:p>
            <a:endParaRPr lang="fr-BE"/>
          </a:p>
        </p:txBody>
      </p:sp>
      <p:sp>
        <p:nvSpPr>
          <p:cNvPr id="4" name="Espace réservé du numéro de diapositive 3"/>
          <p:cNvSpPr>
            <a:spLocks noGrp="1"/>
          </p:cNvSpPr>
          <p:nvPr>
            <p:ph type="sldNum" sz="quarter" idx="10"/>
          </p:nvPr>
        </p:nvSpPr>
        <p:spPr/>
        <p:txBody>
          <a:bodyPr/>
          <a:lstStyle/>
          <a:p>
            <a:pPr algn="l"/>
            <a:fld id="{D94082AC-6C64-4676-8A59-82561EA14C3B}" type="slidenum">
              <a:rPr lang="de-DE" smtClean="0">
                <a:solidFill>
                  <a:schemeClr val="tx2"/>
                </a:solidFill>
              </a:rPr>
              <a:pPr algn="l"/>
              <a:t>9</a:t>
            </a:fld>
            <a:endParaRPr lang="de-DE">
              <a:solidFill>
                <a:schemeClr val="tx2"/>
              </a:solidFill>
            </a:endParaRPr>
          </a:p>
        </p:txBody>
      </p:sp>
    </p:spTree>
    <p:extLst>
      <p:ext uri="{BB962C8B-B14F-4D97-AF65-F5344CB8AC3E}">
        <p14:creationId xmlns:p14="http://schemas.microsoft.com/office/powerpoint/2010/main" val="34740362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einzeilig">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0"/>
            <a:ext cx="9144000" cy="5143500"/>
          </a:xfrm>
          <a:prstGeom prst="rect">
            <a:avLst/>
          </a:prstGeom>
        </p:spPr>
      </p:pic>
      <p:grpSp>
        <p:nvGrpSpPr>
          <p:cNvPr id="11" name="Gruppieren 10"/>
          <p:cNvGrpSpPr/>
          <p:nvPr userDrawn="1"/>
        </p:nvGrpSpPr>
        <p:grpSpPr bwMode="gray">
          <a:xfrm>
            <a:off x="3888403" y="960432"/>
            <a:ext cx="5258770" cy="461664"/>
            <a:chOff x="3888403" y="1560139"/>
            <a:chExt cx="4322762" cy="811621"/>
          </a:xfrm>
        </p:grpSpPr>
        <p:cxnSp>
          <p:nvCxnSpPr>
            <p:cNvPr id="12" name="Gerade Verbindung 11"/>
            <p:cNvCxnSpPr/>
            <p:nvPr/>
          </p:nvCxnSpPr>
          <p:spPr bwMode="gray">
            <a:xfrm>
              <a:off x="3888403" y="1560139"/>
              <a:ext cx="432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bwMode="gray">
            <a:xfrm>
              <a:off x="3891165" y="2371760"/>
              <a:ext cx="432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4" name="Gruppieren 13"/>
          <p:cNvGrpSpPr/>
          <p:nvPr userDrawn="1"/>
        </p:nvGrpSpPr>
        <p:grpSpPr bwMode="gray">
          <a:xfrm>
            <a:off x="7993246" y="4594854"/>
            <a:ext cx="1153927" cy="548645"/>
            <a:chOff x="7596336" y="4406140"/>
            <a:chExt cx="1550838" cy="737360"/>
          </a:xfrm>
        </p:grpSpPr>
        <p:sp>
          <p:nvSpPr>
            <p:cNvPr id="15" name="Rectangle 5"/>
            <p:cNvSpPr>
              <a:spLocks noChangeArrowheads="1"/>
            </p:cNvSpPr>
            <p:nvPr/>
          </p:nvSpPr>
          <p:spPr bwMode="gray">
            <a:xfrm>
              <a:off x="7596336" y="4406140"/>
              <a:ext cx="1550838" cy="6382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Rectangle 6"/>
            <p:cNvSpPr>
              <a:spLocks noChangeArrowheads="1"/>
            </p:cNvSpPr>
            <p:nvPr/>
          </p:nvSpPr>
          <p:spPr bwMode="gray">
            <a:xfrm>
              <a:off x="7596336" y="5045213"/>
              <a:ext cx="1550838" cy="98287"/>
            </a:xfrm>
            <a:prstGeom prst="rect">
              <a:avLst/>
            </a:prstGeom>
            <a:solidFill>
              <a:srgbClr val="009E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Freeform 7"/>
            <p:cNvSpPr>
              <a:spLocks noEditPoints="1"/>
            </p:cNvSpPr>
            <p:nvPr/>
          </p:nvSpPr>
          <p:spPr bwMode="gray">
            <a:xfrm>
              <a:off x="7598427" y="4472641"/>
              <a:ext cx="438317" cy="477213"/>
            </a:xfrm>
            <a:custGeom>
              <a:avLst/>
              <a:gdLst>
                <a:gd name="T0" fmla="*/ 125 w 443"/>
                <a:gd name="T1" fmla="*/ 373 h 481"/>
                <a:gd name="T2" fmla="*/ 185 w 443"/>
                <a:gd name="T3" fmla="*/ 373 h 481"/>
                <a:gd name="T4" fmla="*/ 318 w 443"/>
                <a:gd name="T5" fmla="*/ 238 h 481"/>
                <a:gd name="T6" fmla="*/ 185 w 443"/>
                <a:gd name="T7" fmla="*/ 108 h 481"/>
                <a:gd name="T8" fmla="*/ 125 w 443"/>
                <a:gd name="T9" fmla="*/ 108 h 481"/>
                <a:gd name="T10" fmla="*/ 0 w 443"/>
                <a:gd name="T11" fmla="*/ 0 h 481"/>
                <a:gd name="T12" fmla="*/ 207 w 443"/>
                <a:gd name="T13" fmla="*/ 0 h 481"/>
                <a:gd name="T14" fmla="*/ 443 w 443"/>
                <a:gd name="T15" fmla="*/ 239 h 481"/>
                <a:gd name="T16" fmla="*/ 207 w 443"/>
                <a:gd name="T17" fmla="*/ 481 h 481"/>
                <a:gd name="T18" fmla="*/ 0 w 443"/>
                <a:gd name="T19" fmla="*/ 481 h 481"/>
                <a:gd name="T20" fmla="*/ 0 w 443"/>
                <a:gd name="T2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3" h="481">
                  <a:moveTo>
                    <a:pt x="125" y="373"/>
                  </a:moveTo>
                  <a:cubicBezTo>
                    <a:pt x="185" y="373"/>
                    <a:pt x="185" y="373"/>
                    <a:pt x="185" y="373"/>
                  </a:cubicBezTo>
                  <a:cubicBezTo>
                    <a:pt x="280" y="371"/>
                    <a:pt x="318" y="334"/>
                    <a:pt x="318" y="238"/>
                  </a:cubicBezTo>
                  <a:cubicBezTo>
                    <a:pt x="318" y="150"/>
                    <a:pt x="270" y="108"/>
                    <a:pt x="185" y="108"/>
                  </a:cubicBezTo>
                  <a:cubicBezTo>
                    <a:pt x="125" y="108"/>
                    <a:pt x="125" y="108"/>
                    <a:pt x="125" y="108"/>
                  </a:cubicBezTo>
                  <a:moveTo>
                    <a:pt x="0" y="0"/>
                  </a:moveTo>
                  <a:cubicBezTo>
                    <a:pt x="207" y="0"/>
                    <a:pt x="207" y="0"/>
                    <a:pt x="207" y="0"/>
                  </a:cubicBezTo>
                  <a:cubicBezTo>
                    <a:pt x="355" y="0"/>
                    <a:pt x="443" y="89"/>
                    <a:pt x="443" y="239"/>
                  </a:cubicBezTo>
                  <a:cubicBezTo>
                    <a:pt x="443" y="396"/>
                    <a:pt x="353" y="481"/>
                    <a:pt x="207" y="481"/>
                  </a:cubicBezTo>
                  <a:cubicBezTo>
                    <a:pt x="0" y="481"/>
                    <a:pt x="0" y="481"/>
                    <a:pt x="0" y="481"/>
                  </a:cubicBezTo>
                  <a:lnTo>
                    <a:pt x="0"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8"/>
            <p:cNvSpPr>
              <a:spLocks noEditPoints="1"/>
            </p:cNvSpPr>
            <p:nvPr/>
          </p:nvSpPr>
          <p:spPr bwMode="gray">
            <a:xfrm>
              <a:off x="7993247" y="4463021"/>
              <a:ext cx="458392" cy="497707"/>
            </a:xfrm>
            <a:custGeom>
              <a:avLst/>
              <a:gdLst>
                <a:gd name="T0" fmla="*/ 448 w 463"/>
                <a:gd name="T1" fmla="*/ 341 h 502"/>
                <a:gd name="T2" fmla="*/ 350 w 463"/>
                <a:gd name="T3" fmla="*/ 247 h 502"/>
                <a:gd name="T4" fmla="*/ 448 w 463"/>
                <a:gd name="T5" fmla="*/ 247 h 502"/>
                <a:gd name="T6" fmla="*/ 261 w 463"/>
                <a:gd name="T7" fmla="*/ 228 h 502"/>
                <a:gd name="T8" fmla="*/ 261 w 463"/>
                <a:gd name="T9" fmla="*/ 321 h 502"/>
                <a:gd name="T10" fmla="*/ 348 w 463"/>
                <a:gd name="T11" fmla="*/ 321 h 502"/>
                <a:gd name="T12" fmla="*/ 238 w 463"/>
                <a:gd name="T13" fmla="*/ 394 h 502"/>
                <a:gd name="T14" fmla="*/ 126 w 463"/>
                <a:gd name="T15" fmla="*/ 251 h 502"/>
                <a:gd name="T16" fmla="*/ 238 w 463"/>
                <a:gd name="T17" fmla="*/ 108 h 502"/>
                <a:gd name="T18" fmla="*/ 333 w 463"/>
                <a:gd name="T19" fmla="*/ 174 h 502"/>
                <a:gd name="T20" fmla="*/ 458 w 463"/>
                <a:gd name="T21" fmla="*/ 174 h 502"/>
                <a:gd name="T22" fmla="*/ 240 w 463"/>
                <a:gd name="T23" fmla="*/ 0 h 502"/>
                <a:gd name="T24" fmla="*/ 0 w 463"/>
                <a:gd name="T25" fmla="*/ 251 h 502"/>
                <a:gd name="T26" fmla="*/ 240 w 463"/>
                <a:gd name="T27" fmla="*/ 502 h 502"/>
                <a:gd name="T28" fmla="*/ 375 w 463"/>
                <a:gd name="T29" fmla="*/ 439 h 502"/>
                <a:gd name="T30" fmla="*/ 382 w 463"/>
                <a:gd name="T31" fmla="*/ 491 h 502"/>
                <a:gd name="T32" fmla="*/ 463 w 463"/>
                <a:gd name="T33" fmla="*/ 491 h 502"/>
                <a:gd name="T34" fmla="*/ 463 w 463"/>
                <a:gd name="T35" fmla="*/ 228 h 502"/>
                <a:gd name="T36" fmla="*/ 261 w 463"/>
                <a:gd name="T37" fmla="*/ 228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3" h="502">
                  <a:moveTo>
                    <a:pt x="448" y="341"/>
                  </a:moveTo>
                  <a:cubicBezTo>
                    <a:pt x="350" y="247"/>
                    <a:pt x="350" y="247"/>
                    <a:pt x="350" y="247"/>
                  </a:cubicBezTo>
                  <a:cubicBezTo>
                    <a:pt x="448" y="247"/>
                    <a:pt x="448" y="247"/>
                    <a:pt x="448" y="247"/>
                  </a:cubicBezTo>
                  <a:moveTo>
                    <a:pt x="261" y="228"/>
                  </a:moveTo>
                  <a:cubicBezTo>
                    <a:pt x="261" y="321"/>
                    <a:pt x="261" y="321"/>
                    <a:pt x="261" y="321"/>
                  </a:cubicBezTo>
                  <a:cubicBezTo>
                    <a:pt x="348" y="321"/>
                    <a:pt x="348" y="321"/>
                    <a:pt x="348" y="321"/>
                  </a:cubicBezTo>
                  <a:cubicBezTo>
                    <a:pt x="342" y="365"/>
                    <a:pt x="300" y="394"/>
                    <a:pt x="238" y="394"/>
                  </a:cubicBezTo>
                  <a:cubicBezTo>
                    <a:pt x="157" y="394"/>
                    <a:pt x="126" y="322"/>
                    <a:pt x="126" y="251"/>
                  </a:cubicBezTo>
                  <a:cubicBezTo>
                    <a:pt x="126" y="179"/>
                    <a:pt x="157" y="108"/>
                    <a:pt x="238" y="108"/>
                  </a:cubicBezTo>
                  <a:cubicBezTo>
                    <a:pt x="288" y="108"/>
                    <a:pt x="329" y="132"/>
                    <a:pt x="333" y="174"/>
                  </a:cubicBezTo>
                  <a:cubicBezTo>
                    <a:pt x="458" y="174"/>
                    <a:pt x="458" y="174"/>
                    <a:pt x="458" y="174"/>
                  </a:cubicBezTo>
                  <a:cubicBezTo>
                    <a:pt x="447" y="53"/>
                    <a:pt x="340" y="0"/>
                    <a:pt x="240" y="0"/>
                  </a:cubicBezTo>
                  <a:cubicBezTo>
                    <a:pt x="95" y="0"/>
                    <a:pt x="0" y="111"/>
                    <a:pt x="0" y="251"/>
                  </a:cubicBezTo>
                  <a:cubicBezTo>
                    <a:pt x="0" y="390"/>
                    <a:pt x="95" y="502"/>
                    <a:pt x="240" y="502"/>
                  </a:cubicBezTo>
                  <a:cubicBezTo>
                    <a:pt x="285" y="502"/>
                    <a:pt x="342" y="485"/>
                    <a:pt x="375" y="439"/>
                  </a:cubicBezTo>
                  <a:cubicBezTo>
                    <a:pt x="382" y="491"/>
                    <a:pt x="382" y="491"/>
                    <a:pt x="382" y="491"/>
                  </a:cubicBezTo>
                  <a:cubicBezTo>
                    <a:pt x="463" y="491"/>
                    <a:pt x="463" y="491"/>
                    <a:pt x="463" y="491"/>
                  </a:cubicBezTo>
                  <a:cubicBezTo>
                    <a:pt x="463" y="228"/>
                    <a:pt x="463" y="228"/>
                    <a:pt x="463" y="228"/>
                  </a:cubicBezTo>
                  <a:lnTo>
                    <a:pt x="261" y="228"/>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2" name="Titel 1"/>
          <p:cNvSpPr>
            <a:spLocks noGrp="1"/>
          </p:cNvSpPr>
          <p:nvPr>
            <p:ph type="ctrTitle" hasCustomPrompt="1"/>
          </p:nvPr>
        </p:nvSpPr>
        <p:spPr bwMode="gray">
          <a:xfrm>
            <a:off x="3888403" y="1006598"/>
            <a:ext cx="4968260" cy="369332"/>
          </a:xfrm>
        </p:spPr>
        <p:txBody>
          <a:bodyPr/>
          <a:lstStyle>
            <a:lvl1pPr>
              <a:defRPr sz="2400" baseline="0">
                <a:solidFill>
                  <a:schemeClr val="bg1"/>
                </a:solidFill>
              </a:defRPr>
            </a:lvl1pPr>
          </a:lstStyle>
          <a:p>
            <a:r>
              <a:rPr lang="de-DE" dirty="0" smtClean="0"/>
              <a:t>durch Klicken bearbeiten</a:t>
            </a:r>
            <a:endParaRPr lang="de-DE" dirty="0"/>
          </a:p>
        </p:txBody>
      </p:sp>
      <p:sp>
        <p:nvSpPr>
          <p:cNvPr id="3" name="Untertitel 2"/>
          <p:cNvSpPr>
            <a:spLocks noGrp="1"/>
          </p:cNvSpPr>
          <p:nvPr>
            <p:ph type="subTitle" idx="1" hasCustomPrompt="1"/>
          </p:nvPr>
        </p:nvSpPr>
        <p:spPr bwMode="gray">
          <a:xfrm>
            <a:off x="3888403" y="1529158"/>
            <a:ext cx="4968260" cy="215444"/>
          </a:xfrm>
        </p:spPr>
        <p:txBody>
          <a:bodyPr/>
          <a:lstStyle>
            <a:lvl1pPr marL="0" indent="0" algn="l">
              <a:spcBef>
                <a:spcPts val="0"/>
              </a:spcBef>
              <a:buNone/>
              <a:defRPr sz="1400" b="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Untertitel durch Klicken bearbeiten</a:t>
            </a:r>
            <a:endParaRPr lang="de-DE" dirty="0"/>
          </a:p>
        </p:txBody>
      </p:sp>
      <p:sp>
        <p:nvSpPr>
          <p:cNvPr id="20" name="Textplatzhalter 19"/>
          <p:cNvSpPr>
            <a:spLocks noGrp="1"/>
          </p:cNvSpPr>
          <p:nvPr>
            <p:ph type="body" sz="quarter" idx="13" hasCustomPrompt="1"/>
          </p:nvPr>
        </p:nvSpPr>
        <p:spPr bwMode="gray">
          <a:xfrm>
            <a:off x="3888403" y="1918876"/>
            <a:ext cx="4964113" cy="184666"/>
          </a:xfrm>
        </p:spPr>
        <p:txBody>
          <a:bodyPr/>
          <a:lstStyle>
            <a:lvl1pPr>
              <a:spcBef>
                <a:spcPts val="0"/>
              </a:spcBef>
              <a:defRPr sz="1200" b="0">
                <a:solidFill>
                  <a:schemeClr val="bg1"/>
                </a:solidFill>
              </a:defRPr>
            </a:lvl1pPr>
          </a:lstStyle>
          <a:p>
            <a:pPr lvl="0"/>
            <a:r>
              <a:rPr lang="de-DE" dirty="0" smtClean="0"/>
              <a:t>Name des Vortragenden  </a:t>
            </a:r>
            <a:r>
              <a:rPr lang="de-DE" smtClean="0"/>
              <a:t>|  XX.XX.20XX</a:t>
            </a:r>
            <a:endParaRPr lang="de-DE" dirty="0" smtClean="0"/>
          </a:p>
        </p:txBody>
      </p:sp>
      <p:grpSp>
        <p:nvGrpSpPr>
          <p:cNvPr id="32" name="Gruppieren 31"/>
          <p:cNvGrpSpPr/>
          <p:nvPr userDrawn="1"/>
        </p:nvGrpSpPr>
        <p:grpSpPr bwMode="gray">
          <a:xfrm>
            <a:off x="287524" y="-164546"/>
            <a:ext cx="8568952" cy="5472592"/>
            <a:chOff x="287524" y="-164554"/>
            <a:chExt cx="8568952" cy="5472592"/>
          </a:xfrm>
        </p:grpSpPr>
        <p:cxnSp>
          <p:nvCxnSpPr>
            <p:cNvPr id="24" name="Gerade Verbindung 23"/>
            <p:cNvCxnSpPr/>
            <p:nvPr userDrawn="1"/>
          </p:nvCxnSpPr>
          <p:spPr bwMode="gray">
            <a:xfrm>
              <a:off x="287524"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a:off x="4499992"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a:off x="4644008"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a:off x="8856476"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a:off x="287524"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a:off x="4499992"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a:off x="4644008"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a:off x="8856476"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7" name="Gruppieren 36"/>
          <p:cNvGrpSpPr/>
          <p:nvPr userDrawn="1"/>
        </p:nvGrpSpPr>
        <p:grpSpPr bwMode="gray">
          <a:xfrm>
            <a:off x="-180528" y="1239838"/>
            <a:ext cx="9469036" cy="3312132"/>
            <a:chOff x="-180528" y="1167594"/>
            <a:chExt cx="9469036" cy="3384376"/>
          </a:xfrm>
        </p:grpSpPr>
        <p:cxnSp>
          <p:nvCxnSpPr>
            <p:cNvPr id="33" name="Gerade Verbindung 32"/>
            <p:cNvCxnSpPr/>
            <p:nvPr userDrawn="1"/>
          </p:nvCxnSpPr>
          <p:spPr bwMode="gray">
            <a:xfrm rot="16200000">
              <a:off x="-108528" y="109559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16200000">
              <a:off x="-108528" y="4479970"/>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16200000">
              <a:off x="9216508" y="109559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16200000">
              <a:off x="9216508" y="4479970"/>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8565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er links und recht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smtClean="0"/>
              <a:t>Titelmasterformat durch Klicken bearbeiten</a:t>
            </a:r>
            <a:endParaRPr lang="de-DE"/>
          </a:p>
        </p:txBody>
      </p:sp>
      <p:sp>
        <p:nvSpPr>
          <p:cNvPr id="4" name="Datumsplatzhalter 3"/>
          <p:cNvSpPr>
            <a:spLocks noGrp="1"/>
          </p:cNvSpPr>
          <p:nvPr>
            <p:ph type="dt" sz="half" idx="10"/>
          </p:nvPr>
        </p:nvSpPr>
        <p:spPr bwMode="gray"/>
        <p:txBody>
          <a:bodyPr/>
          <a:lstStyle/>
          <a:p>
            <a:fld id="{FDF30FF8-45C4-4E24-BDE6-BA1FC6108695}" type="datetime1">
              <a:rPr lang="de-DE" smtClean="0"/>
              <a:t>20.10.2016</a:t>
            </a:fld>
            <a:endParaRPr lang="de-DE"/>
          </a:p>
        </p:txBody>
      </p:sp>
      <p:sp>
        <p:nvSpPr>
          <p:cNvPr id="5" name="Fußzeilenplatzhalter 4"/>
          <p:cNvSpPr>
            <a:spLocks noGrp="1"/>
          </p:cNvSpPr>
          <p:nvPr>
            <p:ph type="ftr" sz="quarter" idx="11"/>
          </p:nvPr>
        </p:nvSpPr>
        <p:spPr bwMode="gray"/>
        <p:txBody>
          <a:bodyPr/>
          <a:lstStyle/>
          <a:p>
            <a:r>
              <a:rPr lang="de-DE" smtClean="0"/>
              <a:t>Platzhalter Präsentationstitel</a:t>
            </a:r>
            <a:endParaRPr lang="de-DE"/>
          </a:p>
        </p:txBody>
      </p:sp>
      <p:sp>
        <p:nvSpPr>
          <p:cNvPr id="6" name="Foliennummernplatzhalter 5"/>
          <p:cNvSpPr>
            <a:spLocks noGrp="1"/>
          </p:cNvSpPr>
          <p:nvPr>
            <p:ph type="sldNum" sz="quarter" idx="12"/>
          </p:nvPr>
        </p:nvSpPr>
        <p:spPr bwMode="gray">
          <a:xfrm>
            <a:off x="287338" y="4866476"/>
            <a:ext cx="525785" cy="138499"/>
          </a:xfrm>
        </p:spPr>
        <p:txBody>
          <a:bodyPr/>
          <a:lstStyle/>
          <a:p>
            <a:r>
              <a:rPr lang="de-DE" smtClean="0"/>
              <a:t>Seite </a:t>
            </a:r>
            <a:fld id="{F3E40750-43DD-44D7-993D-19CAB7B80A87}" type="slidenum">
              <a:rPr lang="de-DE" smtClean="0"/>
              <a:pPr/>
              <a:t>‹Nr.›</a:t>
            </a:fld>
            <a:endParaRPr lang="de-DE"/>
          </a:p>
        </p:txBody>
      </p:sp>
      <p:sp>
        <p:nvSpPr>
          <p:cNvPr id="7" name="Bildplatzhalter 6"/>
          <p:cNvSpPr>
            <a:spLocks noGrp="1"/>
          </p:cNvSpPr>
          <p:nvPr>
            <p:ph type="pic" sz="quarter" idx="14"/>
          </p:nvPr>
        </p:nvSpPr>
        <p:spPr bwMode="gray">
          <a:xfrm>
            <a:off x="286767" y="1239838"/>
            <a:ext cx="4213225" cy="1980000"/>
          </a:xfrm>
        </p:spPr>
        <p:txBody>
          <a:bodyPr>
            <a:noAutofit/>
          </a:bodyPr>
          <a:lstStyle/>
          <a:p>
            <a:r>
              <a:rPr lang="de-DE" smtClean="0"/>
              <a:t>Bild durch Klicken auf Symbol hinzufügen</a:t>
            </a:r>
            <a:endParaRPr lang="de-DE"/>
          </a:p>
        </p:txBody>
      </p:sp>
      <p:sp>
        <p:nvSpPr>
          <p:cNvPr id="9" name="Bildplatzhalter 6"/>
          <p:cNvSpPr>
            <a:spLocks noGrp="1"/>
          </p:cNvSpPr>
          <p:nvPr>
            <p:ph type="pic" sz="quarter" idx="15"/>
          </p:nvPr>
        </p:nvSpPr>
        <p:spPr bwMode="gray">
          <a:xfrm>
            <a:off x="4643251" y="1239838"/>
            <a:ext cx="4213225" cy="1980000"/>
          </a:xfrm>
        </p:spPr>
        <p:txBody>
          <a:bodyPr>
            <a:noAutofit/>
          </a:bodyPr>
          <a:lstStyle/>
          <a:p>
            <a:r>
              <a:rPr lang="de-DE" smtClean="0"/>
              <a:t>Bild durch Klicken auf Symbol hinzufügen</a:t>
            </a:r>
            <a:endParaRPr lang="de-DE"/>
          </a:p>
        </p:txBody>
      </p:sp>
      <p:sp>
        <p:nvSpPr>
          <p:cNvPr id="10" name="Textplatzhalter 7"/>
          <p:cNvSpPr>
            <a:spLocks noGrp="1"/>
          </p:cNvSpPr>
          <p:nvPr>
            <p:ph type="body" sz="quarter" idx="16"/>
          </p:nvPr>
        </p:nvSpPr>
        <p:spPr bwMode="gray">
          <a:xfrm>
            <a:off x="287524" y="3277685"/>
            <a:ext cx="4213225" cy="1273678"/>
          </a:xfrm>
          <a:solidFill>
            <a:schemeClr val="bg2"/>
          </a:solidFill>
        </p:spPr>
        <p:txBody>
          <a:bodyPr lIns="90000" tIns="46800" rIns="90000" bIns="46800"/>
          <a:lstStyle>
            <a:lvl1pPr algn="l">
              <a:spcBef>
                <a:spcPts val="1000"/>
              </a:spcBef>
              <a:defRPr sz="1400"/>
            </a:lvl1pPr>
            <a:lvl2pPr algn="l">
              <a:spcBef>
                <a:spcPts val="600"/>
              </a:spcBef>
              <a:defRPr sz="1400"/>
            </a:lvl2pPr>
            <a:lvl3pPr algn="l">
              <a:spcBef>
                <a:spcPts val="600"/>
              </a:spcBef>
              <a:defRPr sz="1200"/>
            </a:lvl3pPr>
            <a:lvl4pPr algn="l">
              <a:spcBef>
                <a:spcPts val="200"/>
              </a:spcBef>
              <a:defRPr sz="1200"/>
            </a:lvl4pPr>
            <a:lvl5pPr algn="l">
              <a:spcBef>
                <a:spcPts val="200"/>
              </a:spcBef>
              <a:defRPr sz="12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1" name="Textplatzhalter 7"/>
          <p:cNvSpPr>
            <a:spLocks noGrp="1"/>
          </p:cNvSpPr>
          <p:nvPr>
            <p:ph type="body" sz="quarter" idx="17"/>
          </p:nvPr>
        </p:nvSpPr>
        <p:spPr bwMode="gray">
          <a:xfrm>
            <a:off x="4643251" y="3277685"/>
            <a:ext cx="4213225" cy="1273678"/>
          </a:xfrm>
          <a:solidFill>
            <a:schemeClr val="bg2"/>
          </a:solidFill>
        </p:spPr>
        <p:txBody>
          <a:bodyPr lIns="90000" tIns="46800" rIns="90000" bIns="46800"/>
          <a:lstStyle>
            <a:lvl1pPr algn="l">
              <a:spcBef>
                <a:spcPts val="1000"/>
              </a:spcBef>
              <a:defRPr sz="1400"/>
            </a:lvl1pPr>
            <a:lvl2pPr algn="l">
              <a:spcBef>
                <a:spcPts val="600"/>
              </a:spcBef>
              <a:defRPr sz="1400"/>
            </a:lvl2pPr>
            <a:lvl3pPr algn="l">
              <a:spcBef>
                <a:spcPts val="600"/>
              </a:spcBef>
              <a:defRPr sz="1200"/>
            </a:lvl3pPr>
            <a:lvl4pPr algn="l">
              <a:spcBef>
                <a:spcPts val="200"/>
              </a:spcBef>
              <a:defRPr sz="1200"/>
            </a:lvl4pPr>
            <a:lvl5pPr algn="l">
              <a:spcBef>
                <a:spcPts val="200"/>
              </a:spcBef>
              <a:defRPr sz="12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grpSp>
        <p:nvGrpSpPr>
          <p:cNvPr id="12" name="Gruppieren 11"/>
          <p:cNvGrpSpPr/>
          <p:nvPr userDrawn="1"/>
        </p:nvGrpSpPr>
        <p:grpSpPr bwMode="gray">
          <a:xfrm>
            <a:off x="287524" y="-164546"/>
            <a:ext cx="8568952" cy="5472592"/>
            <a:chOff x="287524" y="-164554"/>
            <a:chExt cx="8568952" cy="5472592"/>
          </a:xfrm>
        </p:grpSpPr>
        <p:cxnSp>
          <p:nvCxnSpPr>
            <p:cNvPr id="13" name="Gerade Verbindung 12"/>
            <p:cNvCxnSpPr/>
            <p:nvPr userDrawn="1"/>
          </p:nvCxnSpPr>
          <p:spPr bwMode="gray">
            <a:xfrm>
              <a:off x="287524"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bwMode="gray">
            <a:xfrm>
              <a:off x="4499992"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bwMode="gray">
            <a:xfrm>
              <a:off x="4644008"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bwMode="gray">
            <a:xfrm>
              <a:off x="8856476"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gray">
            <a:xfrm>
              <a:off x="287524"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gray">
            <a:xfrm>
              <a:off x="4499992"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gray">
            <a:xfrm>
              <a:off x="4644008"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gray">
            <a:xfrm>
              <a:off x="8856476"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6" name="Gruppieren 25"/>
          <p:cNvGrpSpPr/>
          <p:nvPr userDrawn="1"/>
        </p:nvGrpSpPr>
        <p:grpSpPr bwMode="gray">
          <a:xfrm>
            <a:off x="-180528" y="1239838"/>
            <a:ext cx="9469036" cy="3312132"/>
            <a:chOff x="-180528" y="1167594"/>
            <a:chExt cx="9469036" cy="3384376"/>
          </a:xfrm>
        </p:grpSpPr>
        <p:cxnSp>
          <p:nvCxnSpPr>
            <p:cNvPr id="27" name="Gerade Verbindung 26"/>
            <p:cNvCxnSpPr/>
            <p:nvPr userDrawn="1"/>
          </p:nvCxnSpPr>
          <p:spPr bwMode="gray">
            <a:xfrm rot="16200000">
              <a:off x="-108528" y="109559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16200000">
              <a:off x="-108528" y="4479970"/>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rot="16200000">
              <a:off x="9216508" y="109559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16200000">
              <a:off x="9216508" y="4479970"/>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7722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Zwei Bilder links, zwei Texte rechts">
    <p:spTree>
      <p:nvGrpSpPr>
        <p:cNvPr id="1" name=""/>
        <p:cNvGrpSpPr/>
        <p:nvPr/>
      </p:nvGrpSpPr>
      <p:grpSpPr>
        <a:xfrm>
          <a:off x="0" y="0"/>
          <a:ext cx="0" cy="0"/>
          <a:chOff x="0" y="0"/>
          <a:chExt cx="0" cy="0"/>
        </a:xfrm>
      </p:grpSpPr>
      <p:sp>
        <p:nvSpPr>
          <p:cNvPr id="2" name="Titel 1"/>
          <p:cNvSpPr>
            <a:spLocks noGrp="1"/>
          </p:cNvSpPr>
          <p:nvPr>
            <p:ph type="title"/>
          </p:nvPr>
        </p:nvSpPr>
        <p:spPr bwMode="gray">
          <a:xfrm>
            <a:off x="287339" y="456056"/>
            <a:ext cx="8569324" cy="307777"/>
          </a:xfrm>
        </p:spPr>
        <p:txBody>
          <a:bodyPr/>
          <a:lstStyle/>
          <a:p>
            <a:r>
              <a:rPr lang="de-DE" smtClean="0"/>
              <a:t>Titelmasterformat durch Klicken bearbeiten</a:t>
            </a:r>
            <a:endParaRPr lang="de-DE"/>
          </a:p>
        </p:txBody>
      </p:sp>
      <p:sp>
        <p:nvSpPr>
          <p:cNvPr id="4" name="Datumsplatzhalter 3"/>
          <p:cNvSpPr>
            <a:spLocks noGrp="1"/>
          </p:cNvSpPr>
          <p:nvPr>
            <p:ph type="dt" sz="half" idx="10"/>
          </p:nvPr>
        </p:nvSpPr>
        <p:spPr bwMode="gray"/>
        <p:txBody>
          <a:bodyPr/>
          <a:lstStyle/>
          <a:p>
            <a:fld id="{FDF30FF8-45C4-4E24-BDE6-BA1FC6108695}" type="datetime1">
              <a:rPr lang="de-DE" smtClean="0"/>
              <a:t>20.10.2016</a:t>
            </a:fld>
            <a:endParaRPr lang="de-DE"/>
          </a:p>
        </p:txBody>
      </p:sp>
      <p:sp>
        <p:nvSpPr>
          <p:cNvPr id="5" name="Fußzeilenplatzhalter 4"/>
          <p:cNvSpPr>
            <a:spLocks noGrp="1"/>
          </p:cNvSpPr>
          <p:nvPr>
            <p:ph type="ftr" sz="quarter" idx="11"/>
          </p:nvPr>
        </p:nvSpPr>
        <p:spPr bwMode="gray"/>
        <p:txBody>
          <a:bodyPr/>
          <a:lstStyle/>
          <a:p>
            <a:r>
              <a:rPr lang="de-DE" smtClean="0"/>
              <a:t>Platzhalter Präsentationstitel</a:t>
            </a:r>
            <a:endParaRPr lang="de-DE"/>
          </a:p>
        </p:txBody>
      </p:sp>
      <p:sp>
        <p:nvSpPr>
          <p:cNvPr id="6" name="Foliennummernplatzhalter 5"/>
          <p:cNvSpPr>
            <a:spLocks noGrp="1"/>
          </p:cNvSpPr>
          <p:nvPr>
            <p:ph type="sldNum" sz="quarter" idx="12"/>
          </p:nvPr>
        </p:nvSpPr>
        <p:spPr bwMode="gray">
          <a:xfrm>
            <a:off x="287338" y="4866476"/>
            <a:ext cx="525785" cy="138499"/>
          </a:xfrm>
        </p:spPr>
        <p:txBody>
          <a:bodyPr/>
          <a:lstStyle/>
          <a:p>
            <a:r>
              <a:rPr lang="de-DE" smtClean="0"/>
              <a:t>Seite </a:t>
            </a:r>
            <a:fld id="{F3E40750-43DD-44D7-993D-19CAB7B80A87}" type="slidenum">
              <a:rPr lang="de-DE" smtClean="0"/>
              <a:pPr/>
              <a:t>‹Nr.›</a:t>
            </a:fld>
            <a:endParaRPr lang="de-DE"/>
          </a:p>
        </p:txBody>
      </p:sp>
      <p:sp>
        <p:nvSpPr>
          <p:cNvPr id="7" name="Bildplatzhalter 6"/>
          <p:cNvSpPr>
            <a:spLocks noGrp="1" noChangeAspect="1"/>
          </p:cNvSpPr>
          <p:nvPr>
            <p:ph type="pic" sz="quarter" idx="14"/>
          </p:nvPr>
        </p:nvSpPr>
        <p:spPr bwMode="gray">
          <a:xfrm>
            <a:off x="287339" y="1239778"/>
            <a:ext cx="2375999" cy="1584000"/>
          </a:xfrm>
        </p:spPr>
        <p:txBody>
          <a:bodyPr>
            <a:noAutofit/>
          </a:bodyPr>
          <a:lstStyle/>
          <a:p>
            <a:r>
              <a:rPr lang="de-DE" smtClean="0"/>
              <a:t>Bild durch Klicken auf Symbol hinzufügen</a:t>
            </a:r>
            <a:endParaRPr lang="de-DE"/>
          </a:p>
        </p:txBody>
      </p:sp>
      <p:sp>
        <p:nvSpPr>
          <p:cNvPr id="9" name="Bildplatzhalter 6"/>
          <p:cNvSpPr>
            <a:spLocks noGrp="1" noChangeAspect="1"/>
          </p:cNvSpPr>
          <p:nvPr>
            <p:ph type="pic" sz="quarter" idx="15"/>
          </p:nvPr>
        </p:nvSpPr>
        <p:spPr bwMode="gray">
          <a:xfrm>
            <a:off x="287339" y="2967970"/>
            <a:ext cx="2375999" cy="1584000"/>
          </a:xfrm>
        </p:spPr>
        <p:txBody>
          <a:bodyPr>
            <a:noAutofit/>
          </a:bodyPr>
          <a:lstStyle/>
          <a:p>
            <a:r>
              <a:rPr lang="de-DE" smtClean="0"/>
              <a:t>Bild durch Klicken auf Symbol hinzufügen</a:t>
            </a:r>
            <a:endParaRPr lang="de-DE"/>
          </a:p>
        </p:txBody>
      </p:sp>
      <p:sp>
        <p:nvSpPr>
          <p:cNvPr id="10" name="Textplatzhalter 7"/>
          <p:cNvSpPr>
            <a:spLocks noGrp="1"/>
          </p:cNvSpPr>
          <p:nvPr>
            <p:ph type="body" sz="quarter" idx="16"/>
          </p:nvPr>
        </p:nvSpPr>
        <p:spPr bwMode="gray">
          <a:xfrm>
            <a:off x="2772476" y="1239778"/>
            <a:ext cx="6372032" cy="1584000"/>
          </a:xfrm>
          <a:solidFill>
            <a:schemeClr val="bg2"/>
          </a:solidFill>
        </p:spPr>
        <p:txBody>
          <a:bodyPr lIns="90000" tIns="46800" rIns="288000" bIns="46800">
            <a:noAutofit/>
          </a:bodyPr>
          <a:lstStyle>
            <a:lvl1pPr algn="l">
              <a:spcBef>
                <a:spcPts val="1000"/>
              </a:spcBef>
              <a:defRPr sz="1400"/>
            </a:lvl1pPr>
            <a:lvl2pPr algn="l">
              <a:spcBef>
                <a:spcPts val="600"/>
              </a:spcBef>
              <a:defRPr sz="1400"/>
            </a:lvl2pPr>
            <a:lvl3pPr algn="l">
              <a:spcBef>
                <a:spcPts val="600"/>
              </a:spcBef>
              <a:defRPr sz="1200"/>
            </a:lvl3pPr>
            <a:lvl4pPr algn="l">
              <a:spcBef>
                <a:spcPts val="200"/>
              </a:spcBef>
              <a:defRPr sz="1200"/>
            </a:lvl4pPr>
            <a:lvl5pPr algn="l">
              <a:spcBef>
                <a:spcPts val="200"/>
              </a:spcBef>
              <a:defRPr sz="12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1" name="Textplatzhalter 7"/>
          <p:cNvSpPr>
            <a:spLocks noGrp="1"/>
          </p:cNvSpPr>
          <p:nvPr>
            <p:ph type="body" sz="quarter" idx="17"/>
          </p:nvPr>
        </p:nvSpPr>
        <p:spPr bwMode="gray">
          <a:xfrm>
            <a:off x="2772476" y="2967970"/>
            <a:ext cx="6372032" cy="1584000"/>
          </a:xfrm>
          <a:solidFill>
            <a:schemeClr val="bg2"/>
          </a:solidFill>
        </p:spPr>
        <p:txBody>
          <a:bodyPr lIns="90000" tIns="46800" rIns="288000" bIns="46800">
            <a:noAutofit/>
          </a:bodyPr>
          <a:lstStyle>
            <a:lvl1pPr>
              <a:spcBef>
                <a:spcPts val="1000"/>
              </a:spcBef>
              <a:defRPr sz="1400"/>
            </a:lvl1pPr>
            <a:lvl2pPr>
              <a:spcBef>
                <a:spcPts val="600"/>
              </a:spcBef>
              <a:defRPr sz="1400"/>
            </a:lvl2pPr>
            <a:lvl3pPr>
              <a:spcBef>
                <a:spcPts val="600"/>
              </a:spcBef>
              <a:defRPr sz="1200"/>
            </a:lvl3pPr>
            <a:lvl4pPr>
              <a:spcBef>
                <a:spcPts val="200"/>
              </a:spcBef>
              <a:defRPr sz="1200"/>
            </a:lvl4pPr>
            <a:lvl5pPr>
              <a:spcBef>
                <a:spcPts val="200"/>
              </a:spcBef>
              <a:defRPr sz="12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grpSp>
        <p:nvGrpSpPr>
          <p:cNvPr id="12" name="Gruppieren 11"/>
          <p:cNvGrpSpPr/>
          <p:nvPr userDrawn="1"/>
        </p:nvGrpSpPr>
        <p:grpSpPr bwMode="gray">
          <a:xfrm>
            <a:off x="287524" y="-164546"/>
            <a:ext cx="8568952" cy="5472592"/>
            <a:chOff x="287524" y="-164554"/>
            <a:chExt cx="8568952" cy="5472592"/>
          </a:xfrm>
        </p:grpSpPr>
        <p:cxnSp>
          <p:nvCxnSpPr>
            <p:cNvPr id="13" name="Gerade Verbindung 12"/>
            <p:cNvCxnSpPr/>
            <p:nvPr userDrawn="1"/>
          </p:nvCxnSpPr>
          <p:spPr bwMode="gray">
            <a:xfrm>
              <a:off x="287524"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bwMode="gray">
            <a:xfrm>
              <a:off x="4499992"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bwMode="gray">
            <a:xfrm>
              <a:off x="4644008"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bwMode="gray">
            <a:xfrm>
              <a:off x="8856476"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gray">
            <a:xfrm>
              <a:off x="287524"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gray">
            <a:xfrm>
              <a:off x="4499992"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gray">
            <a:xfrm>
              <a:off x="4644008"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gray">
            <a:xfrm>
              <a:off x="8856476"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6" name="Gruppieren 25"/>
          <p:cNvGrpSpPr/>
          <p:nvPr userDrawn="1"/>
        </p:nvGrpSpPr>
        <p:grpSpPr bwMode="gray">
          <a:xfrm>
            <a:off x="-180528" y="1239838"/>
            <a:ext cx="9469036" cy="3312132"/>
            <a:chOff x="-180528" y="1167594"/>
            <a:chExt cx="9469036" cy="3384376"/>
          </a:xfrm>
        </p:grpSpPr>
        <p:cxnSp>
          <p:nvCxnSpPr>
            <p:cNvPr id="27" name="Gerade Verbindung 26"/>
            <p:cNvCxnSpPr/>
            <p:nvPr userDrawn="1"/>
          </p:nvCxnSpPr>
          <p:spPr bwMode="gray">
            <a:xfrm rot="16200000">
              <a:off x="-108528" y="109559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16200000">
              <a:off x="-108528" y="4479970"/>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rot="16200000">
              <a:off x="9216508" y="109559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16200000">
              <a:off x="9216508" y="4479970"/>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33507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und Diagramm">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smtClean="0"/>
              <a:t>Titelmasterformat durch Klicken bearbeiten</a:t>
            </a:r>
            <a:endParaRPr lang="de-DE"/>
          </a:p>
        </p:txBody>
      </p:sp>
      <p:sp>
        <p:nvSpPr>
          <p:cNvPr id="4" name="Datumsplatzhalter 3"/>
          <p:cNvSpPr>
            <a:spLocks noGrp="1"/>
          </p:cNvSpPr>
          <p:nvPr>
            <p:ph type="dt" sz="half" idx="10"/>
          </p:nvPr>
        </p:nvSpPr>
        <p:spPr bwMode="gray"/>
        <p:txBody>
          <a:bodyPr/>
          <a:lstStyle/>
          <a:p>
            <a:fld id="{487E5A65-7A2A-44C4-A791-38E33F888D2F}" type="datetime1">
              <a:rPr lang="de-DE" smtClean="0"/>
              <a:t>20.10.2016</a:t>
            </a:fld>
            <a:endParaRPr lang="de-DE"/>
          </a:p>
        </p:txBody>
      </p:sp>
      <p:sp>
        <p:nvSpPr>
          <p:cNvPr id="5" name="Fußzeilenplatzhalter 4"/>
          <p:cNvSpPr>
            <a:spLocks noGrp="1"/>
          </p:cNvSpPr>
          <p:nvPr>
            <p:ph type="ftr" sz="quarter" idx="11"/>
          </p:nvPr>
        </p:nvSpPr>
        <p:spPr bwMode="gray"/>
        <p:txBody>
          <a:bodyPr/>
          <a:lstStyle/>
          <a:p>
            <a:r>
              <a:rPr lang="de-DE" smtClean="0"/>
              <a:t>Platzhalter Präsentationstitel</a:t>
            </a:r>
            <a:endParaRPr lang="de-DE"/>
          </a:p>
        </p:txBody>
      </p:sp>
      <p:sp>
        <p:nvSpPr>
          <p:cNvPr id="6" name="Foliennummernplatzhalter 5"/>
          <p:cNvSpPr>
            <a:spLocks noGrp="1"/>
          </p:cNvSpPr>
          <p:nvPr>
            <p:ph type="sldNum" sz="quarter" idx="12"/>
          </p:nvPr>
        </p:nvSpPr>
        <p:spPr bwMode="gray">
          <a:xfrm>
            <a:off x="287338" y="4866476"/>
            <a:ext cx="525785" cy="138499"/>
          </a:xfrm>
        </p:spPr>
        <p:txBody>
          <a:bodyPr/>
          <a:lstStyle/>
          <a:p>
            <a:r>
              <a:rPr lang="de-DE" smtClean="0"/>
              <a:t>Seite </a:t>
            </a:r>
            <a:fld id="{F3E40750-43DD-44D7-993D-19CAB7B80A87}" type="slidenum">
              <a:rPr lang="de-DE" smtClean="0"/>
              <a:pPr/>
              <a:t>‹Nr.›</a:t>
            </a:fld>
            <a:endParaRPr lang="de-DE"/>
          </a:p>
        </p:txBody>
      </p:sp>
      <p:sp>
        <p:nvSpPr>
          <p:cNvPr id="7" name="Diagrammplatzhalter 6"/>
          <p:cNvSpPr>
            <a:spLocks noGrp="1"/>
          </p:cNvSpPr>
          <p:nvPr>
            <p:ph type="chart" sz="quarter" idx="14"/>
          </p:nvPr>
        </p:nvSpPr>
        <p:spPr bwMode="gray">
          <a:xfrm>
            <a:off x="4644007" y="1671954"/>
            <a:ext cx="4212469" cy="2736000"/>
          </a:xfrm>
        </p:spPr>
        <p:txBody>
          <a:bodyPr>
            <a:noAutofit/>
          </a:bodyPr>
          <a:lstStyle/>
          <a:p>
            <a:r>
              <a:rPr lang="de-DE" smtClean="0"/>
              <a:t>Diagramm durch Klicken auf Symbol hinzufügen</a:t>
            </a:r>
            <a:endParaRPr lang="de-DE"/>
          </a:p>
        </p:txBody>
      </p:sp>
      <p:grpSp>
        <p:nvGrpSpPr>
          <p:cNvPr id="9" name="Gruppieren 8"/>
          <p:cNvGrpSpPr/>
          <p:nvPr userDrawn="1"/>
        </p:nvGrpSpPr>
        <p:grpSpPr bwMode="gray">
          <a:xfrm>
            <a:off x="287524" y="-164546"/>
            <a:ext cx="8568952" cy="5472592"/>
            <a:chOff x="287524" y="-164554"/>
            <a:chExt cx="8568952" cy="5472592"/>
          </a:xfrm>
        </p:grpSpPr>
        <p:cxnSp>
          <p:nvCxnSpPr>
            <p:cNvPr id="10" name="Gerade Verbindung 9"/>
            <p:cNvCxnSpPr/>
            <p:nvPr userDrawn="1"/>
          </p:nvCxnSpPr>
          <p:spPr bwMode="gray">
            <a:xfrm>
              <a:off x="287524"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bwMode="gray">
            <a:xfrm>
              <a:off x="4499992"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userDrawn="1"/>
          </p:nvCxnSpPr>
          <p:spPr bwMode="gray">
            <a:xfrm>
              <a:off x="4644008"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bwMode="gray">
            <a:xfrm>
              <a:off x="8856476"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bwMode="gray">
            <a:xfrm>
              <a:off x="287524"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bwMode="gray">
            <a:xfrm>
              <a:off x="4499992"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bwMode="gray">
            <a:xfrm>
              <a:off x="4644008"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gray">
            <a:xfrm>
              <a:off x="8856476"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3" name="Textplatzhalter 7"/>
          <p:cNvSpPr>
            <a:spLocks noGrp="1"/>
          </p:cNvSpPr>
          <p:nvPr>
            <p:ph type="body" sz="quarter" idx="15" hasCustomPrompt="1"/>
          </p:nvPr>
        </p:nvSpPr>
        <p:spPr bwMode="gray">
          <a:xfrm>
            <a:off x="4643917" y="1189922"/>
            <a:ext cx="4212560" cy="246221"/>
          </a:xfrm>
        </p:spPr>
        <p:txBody>
          <a:bodyPr/>
          <a:lstStyle>
            <a:lvl1pPr>
              <a:spcBef>
                <a:spcPts val="0"/>
              </a:spcBef>
              <a:defRPr/>
            </a:lvl1pPr>
            <a:lvl2pPr>
              <a:defRPr/>
            </a:lvl2pPr>
          </a:lstStyle>
          <a:p>
            <a:pPr lvl="0"/>
            <a:r>
              <a:rPr lang="de-DE" smtClean="0"/>
              <a:t>Diagrammtitel</a:t>
            </a:r>
          </a:p>
        </p:txBody>
      </p:sp>
      <p:sp>
        <p:nvSpPr>
          <p:cNvPr id="24" name="Textplatzhalter 7"/>
          <p:cNvSpPr>
            <a:spLocks noGrp="1"/>
          </p:cNvSpPr>
          <p:nvPr>
            <p:ph type="body" sz="quarter" idx="16" hasCustomPrompt="1"/>
          </p:nvPr>
        </p:nvSpPr>
        <p:spPr bwMode="gray">
          <a:xfrm>
            <a:off x="4643917" y="1450980"/>
            <a:ext cx="4212560" cy="184666"/>
          </a:xfrm>
        </p:spPr>
        <p:txBody>
          <a:bodyPr/>
          <a:lstStyle>
            <a:lvl1pPr>
              <a:spcBef>
                <a:spcPts val="0"/>
              </a:spcBef>
              <a:defRPr sz="1200" b="0"/>
            </a:lvl1pPr>
            <a:lvl2pPr>
              <a:defRPr/>
            </a:lvl2pPr>
          </a:lstStyle>
          <a:p>
            <a:pPr lvl="0"/>
            <a:r>
              <a:rPr lang="de-DE" smtClean="0"/>
              <a:t>Werteinheit</a:t>
            </a:r>
          </a:p>
        </p:txBody>
      </p:sp>
      <p:sp>
        <p:nvSpPr>
          <p:cNvPr id="25" name="Textplatzhalter 7"/>
          <p:cNvSpPr>
            <a:spLocks noGrp="1"/>
          </p:cNvSpPr>
          <p:nvPr>
            <p:ph type="body" sz="quarter" idx="13"/>
          </p:nvPr>
        </p:nvSpPr>
        <p:spPr bwMode="gray">
          <a:xfrm>
            <a:off x="287339" y="1189922"/>
            <a:ext cx="4213225" cy="1420902"/>
          </a:xfrm>
        </p:spPr>
        <p:txBody>
          <a:bodyPr/>
          <a:lstStyle>
            <a:lvl2pPr>
              <a:defRPr/>
            </a:lvl2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6" name="Textplatzhalter 25"/>
          <p:cNvSpPr>
            <a:spLocks noGrp="1"/>
          </p:cNvSpPr>
          <p:nvPr>
            <p:ph type="body" sz="quarter" idx="17" hasCustomPrompt="1"/>
          </p:nvPr>
        </p:nvSpPr>
        <p:spPr>
          <a:xfrm>
            <a:off x="287338" y="4464913"/>
            <a:ext cx="8569325" cy="107722"/>
          </a:xfrm>
        </p:spPr>
        <p:txBody>
          <a:bodyPr anchor="b"/>
          <a:lstStyle>
            <a:lvl1pPr>
              <a:spcBef>
                <a:spcPts val="0"/>
              </a:spcBef>
              <a:defRPr sz="700" b="0"/>
            </a:lvl1pPr>
            <a:lvl2pPr>
              <a:defRPr sz="900" b="0"/>
            </a:lvl2pPr>
            <a:lvl3pPr>
              <a:defRPr sz="900" b="0"/>
            </a:lvl3pPr>
            <a:lvl4pPr>
              <a:defRPr sz="900" b="0"/>
            </a:lvl4pPr>
            <a:lvl5pPr>
              <a:defRPr sz="900" b="0"/>
            </a:lvl5pPr>
          </a:lstStyle>
          <a:p>
            <a:pPr lvl="0"/>
            <a:r>
              <a:rPr lang="de-DE" smtClean="0"/>
              <a:t>Platzhalter Quelle</a:t>
            </a:r>
            <a:endParaRPr lang="de-DE"/>
          </a:p>
        </p:txBody>
      </p:sp>
      <p:grpSp>
        <p:nvGrpSpPr>
          <p:cNvPr id="28" name="Gruppieren 27"/>
          <p:cNvGrpSpPr/>
          <p:nvPr userDrawn="1"/>
        </p:nvGrpSpPr>
        <p:grpSpPr bwMode="gray">
          <a:xfrm>
            <a:off x="-180528" y="1239838"/>
            <a:ext cx="9469036" cy="3312132"/>
            <a:chOff x="-180528" y="1167594"/>
            <a:chExt cx="9469036" cy="3384376"/>
          </a:xfrm>
        </p:grpSpPr>
        <p:cxnSp>
          <p:nvCxnSpPr>
            <p:cNvPr id="29" name="Gerade Verbindung 28"/>
            <p:cNvCxnSpPr/>
            <p:nvPr userDrawn="1"/>
          </p:nvCxnSpPr>
          <p:spPr bwMode="gray">
            <a:xfrm rot="16200000">
              <a:off x="-108528" y="109559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16200000">
              <a:off x="-108528" y="4479970"/>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16200000">
              <a:off x="9216508" y="109559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16200000">
              <a:off x="9216508" y="4479970"/>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18826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gramm vollflächig">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smtClean="0"/>
              <a:t>Titelmasterformat durch Klicken bearbeiten</a:t>
            </a:r>
            <a:endParaRPr lang="de-DE"/>
          </a:p>
        </p:txBody>
      </p:sp>
      <p:sp>
        <p:nvSpPr>
          <p:cNvPr id="4" name="Datumsplatzhalter 3"/>
          <p:cNvSpPr>
            <a:spLocks noGrp="1"/>
          </p:cNvSpPr>
          <p:nvPr>
            <p:ph type="dt" sz="half" idx="10"/>
          </p:nvPr>
        </p:nvSpPr>
        <p:spPr bwMode="gray"/>
        <p:txBody>
          <a:bodyPr/>
          <a:lstStyle/>
          <a:p>
            <a:fld id="{487E5A65-7A2A-44C4-A791-38E33F888D2F}" type="datetime1">
              <a:rPr lang="de-DE" smtClean="0"/>
              <a:t>20.10.2016</a:t>
            </a:fld>
            <a:endParaRPr lang="de-DE"/>
          </a:p>
        </p:txBody>
      </p:sp>
      <p:sp>
        <p:nvSpPr>
          <p:cNvPr id="5" name="Fußzeilenplatzhalter 4"/>
          <p:cNvSpPr>
            <a:spLocks noGrp="1"/>
          </p:cNvSpPr>
          <p:nvPr>
            <p:ph type="ftr" sz="quarter" idx="11"/>
          </p:nvPr>
        </p:nvSpPr>
        <p:spPr bwMode="gray"/>
        <p:txBody>
          <a:bodyPr/>
          <a:lstStyle/>
          <a:p>
            <a:r>
              <a:rPr lang="de-DE" smtClean="0"/>
              <a:t>Platzhalter Präsentationstitel</a:t>
            </a:r>
            <a:endParaRPr lang="de-DE"/>
          </a:p>
        </p:txBody>
      </p:sp>
      <p:sp>
        <p:nvSpPr>
          <p:cNvPr id="6" name="Foliennummernplatzhalter 5"/>
          <p:cNvSpPr>
            <a:spLocks noGrp="1"/>
          </p:cNvSpPr>
          <p:nvPr>
            <p:ph type="sldNum" sz="quarter" idx="12"/>
          </p:nvPr>
        </p:nvSpPr>
        <p:spPr bwMode="gray">
          <a:xfrm>
            <a:off x="287338" y="4866476"/>
            <a:ext cx="525785" cy="138499"/>
          </a:xfrm>
        </p:spPr>
        <p:txBody>
          <a:bodyPr/>
          <a:lstStyle/>
          <a:p>
            <a:r>
              <a:rPr lang="de-DE" smtClean="0"/>
              <a:t>Seite </a:t>
            </a:r>
            <a:fld id="{F3E40750-43DD-44D7-993D-19CAB7B80A87}" type="slidenum">
              <a:rPr lang="de-DE" smtClean="0"/>
              <a:pPr/>
              <a:t>‹Nr.›</a:t>
            </a:fld>
            <a:endParaRPr lang="de-DE"/>
          </a:p>
        </p:txBody>
      </p:sp>
      <p:sp>
        <p:nvSpPr>
          <p:cNvPr id="7" name="Diagrammplatzhalter 6"/>
          <p:cNvSpPr>
            <a:spLocks noGrp="1"/>
          </p:cNvSpPr>
          <p:nvPr>
            <p:ph type="chart" sz="quarter" idx="14"/>
          </p:nvPr>
        </p:nvSpPr>
        <p:spPr bwMode="gray">
          <a:xfrm>
            <a:off x="287525" y="1671954"/>
            <a:ext cx="8568952" cy="2736000"/>
          </a:xfrm>
        </p:spPr>
        <p:txBody>
          <a:bodyPr>
            <a:noAutofit/>
          </a:bodyPr>
          <a:lstStyle/>
          <a:p>
            <a:r>
              <a:rPr lang="de-DE" smtClean="0"/>
              <a:t>Diagramm durch Klicken auf Symbol hinzufügen</a:t>
            </a:r>
            <a:endParaRPr lang="de-DE"/>
          </a:p>
        </p:txBody>
      </p:sp>
      <p:grpSp>
        <p:nvGrpSpPr>
          <p:cNvPr id="9" name="Gruppieren 8"/>
          <p:cNvGrpSpPr/>
          <p:nvPr userDrawn="1"/>
        </p:nvGrpSpPr>
        <p:grpSpPr bwMode="gray">
          <a:xfrm>
            <a:off x="287524" y="-164546"/>
            <a:ext cx="8568952" cy="5472592"/>
            <a:chOff x="287524" y="-164554"/>
            <a:chExt cx="8568952" cy="5472592"/>
          </a:xfrm>
        </p:grpSpPr>
        <p:cxnSp>
          <p:nvCxnSpPr>
            <p:cNvPr id="10" name="Gerade Verbindung 9"/>
            <p:cNvCxnSpPr/>
            <p:nvPr userDrawn="1"/>
          </p:nvCxnSpPr>
          <p:spPr bwMode="gray">
            <a:xfrm>
              <a:off x="287524"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bwMode="gray">
            <a:xfrm>
              <a:off x="4499992"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userDrawn="1"/>
          </p:nvCxnSpPr>
          <p:spPr bwMode="gray">
            <a:xfrm>
              <a:off x="4644008"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bwMode="gray">
            <a:xfrm>
              <a:off x="8856476"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bwMode="gray">
            <a:xfrm>
              <a:off x="287524"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bwMode="gray">
            <a:xfrm>
              <a:off x="4499992"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bwMode="gray">
            <a:xfrm>
              <a:off x="4644008"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gray">
            <a:xfrm>
              <a:off x="8856476"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3" name="Textplatzhalter 7"/>
          <p:cNvSpPr>
            <a:spLocks noGrp="1"/>
          </p:cNvSpPr>
          <p:nvPr>
            <p:ph type="body" sz="quarter" idx="15" hasCustomPrompt="1"/>
          </p:nvPr>
        </p:nvSpPr>
        <p:spPr bwMode="gray">
          <a:xfrm>
            <a:off x="287339" y="1189922"/>
            <a:ext cx="8569138" cy="246221"/>
          </a:xfrm>
        </p:spPr>
        <p:txBody>
          <a:bodyPr/>
          <a:lstStyle>
            <a:lvl1pPr>
              <a:spcBef>
                <a:spcPts val="0"/>
              </a:spcBef>
              <a:defRPr/>
            </a:lvl1pPr>
            <a:lvl2pPr>
              <a:defRPr/>
            </a:lvl2pPr>
          </a:lstStyle>
          <a:p>
            <a:pPr lvl="0"/>
            <a:r>
              <a:rPr lang="de-DE" smtClean="0"/>
              <a:t>Diagrammtitel</a:t>
            </a:r>
          </a:p>
        </p:txBody>
      </p:sp>
      <p:sp>
        <p:nvSpPr>
          <p:cNvPr id="24" name="Textplatzhalter 7"/>
          <p:cNvSpPr>
            <a:spLocks noGrp="1"/>
          </p:cNvSpPr>
          <p:nvPr>
            <p:ph type="body" sz="quarter" idx="16" hasCustomPrompt="1"/>
          </p:nvPr>
        </p:nvSpPr>
        <p:spPr bwMode="gray">
          <a:xfrm>
            <a:off x="287339" y="1450980"/>
            <a:ext cx="8569138" cy="184666"/>
          </a:xfrm>
        </p:spPr>
        <p:txBody>
          <a:bodyPr/>
          <a:lstStyle>
            <a:lvl1pPr>
              <a:spcBef>
                <a:spcPts val="0"/>
              </a:spcBef>
              <a:defRPr sz="1200" b="0"/>
            </a:lvl1pPr>
            <a:lvl2pPr>
              <a:defRPr/>
            </a:lvl2pPr>
          </a:lstStyle>
          <a:p>
            <a:pPr lvl="0"/>
            <a:r>
              <a:rPr lang="de-DE" smtClean="0"/>
              <a:t>Werteinheit</a:t>
            </a:r>
          </a:p>
        </p:txBody>
      </p:sp>
      <p:sp>
        <p:nvSpPr>
          <p:cNvPr id="25" name="Textplatzhalter 25"/>
          <p:cNvSpPr>
            <a:spLocks noGrp="1"/>
          </p:cNvSpPr>
          <p:nvPr>
            <p:ph type="body" sz="quarter" idx="17" hasCustomPrompt="1"/>
          </p:nvPr>
        </p:nvSpPr>
        <p:spPr>
          <a:xfrm>
            <a:off x="287338" y="4464913"/>
            <a:ext cx="8569325" cy="107722"/>
          </a:xfrm>
        </p:spPr>
        <p:txBody>
          <a:bodyPr anchor="b"/>
          <a:lstStyle>
            <a:lvl1pPr>
              <a:spcBef>
                <a:spcPts val="0"/>
              </a:spcBef>
              <a:defRPr sz="700" b="0"/>
            </a:lvl1pPr>
            <a:lvl2pPr>
              <a:defRPr sz="900" b="0"/>
            </a:lvl2pPr>
            <a:lvl3pPr>
              <a:defRPr sz="900" b="0"/>
            </a:lvl3pPr>
            <a:lvl4pPr>
              <a:defRPr sz="900" b="0"/>
            </a:lvl4pPr>
            <a:lvl5pPr>
              <a:defRPr sz="900" b="0"/>
            </a:lvl5pPr>
          </a:lstStyle>
          <a:p>
            <a:pPr lvl="0"/>
            <a:r>
              <a:rPr lang="de-DE" smtClean="0"/>
              <a:t>Platzhalter Quelle</a:t>
            </a:r>
            <a:endParaRPr lang="de-DE"/>
          </a:p>
        </p:txBody>
      </p:sp>
      <p:grpSp>
        <p:nvGrpSpPr>
          <p:cNvPr id="28" name="Gruppieren 27"/>
          <p:cNvGrpSpPr/>
          <p:nvPr userDrawn="1"/>
        </p:nvGrpSpPr>
        <p:grpSpPr bwMode="gray">
          <a:xfrm>
            <a:off x="-180528" y="1239838"/>
            <a:ext cx="9469036" cy="3312132"/>
            <a:chOff x="-180528" y="1167594"/>
            <a:chExt cx="9469036" cy="3384376"/>
          </a:xfrm>
        </p:grpSpPr>
        <p:cxnSp>
          <p:nvCxnSpPr>
            <p:cNvPr id="29" name="Gerade Verbindung 28"/>
            <p:cNvCxnSpPr/>
            <p:nvPr userDrawn="1"/>
          </p:nvCxnSpPr>
          <p:spPr bwMode="gray">
            <a:xfrm rot="16200000">
              <a:off x="-108528" y="109559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16200000">
              <a:off x="-108528" y="4479970"/>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16200000">
              <a:off x="9216508" y="109559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16200000">
              <a:off x="9216508" y="4479970"/>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60053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 groß">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smtClean="0"/>
              <a:t>Titelmasterformat durch Klicken bearbeiten</a:t>
            </a:r>
            <a:endParaRPr lang="de-DE"/>
          </a:p>
        </p:txBody>
      </p:sp>
      <p:sp>
        <p:nvSpPr>
          <p:cNvPr id="4" name="Datumsplatzhalter 3"/>
          <p:cNvSpPr>
            <a:spLocks noGrp="1"/>
          </p:cNvSpPr>
          <p:nvPr>
            <p:ph type="dt" sz="half" idx="10"/>
          </p:nvPr>
        </p:nvSpPr>
        <p:spPr bwMode="gray"/>
        <p:txBody>
          <a:bodyPr/>
          <a:lstStyle/>
          <a:p>
            <a:fld id="{FD2B2C83-A60F-488B-8D22-00F08022D343}" type="datetime1">
              <a:rPr lang="de-DE" smtClean="0"/>
              <a:t>20.10.2016</a:t>
            </a:fld>
            <a:endParaRPr lang="de-DE"/>
          </a:p>
        </p:txBody>
      </p:sp>
      <p:sp>
        <p:nvSpPr>
          <p:cNvPr id="5" name="Fußzeilenplatzhalter 4"/>
          <p:cNvSpPr>
            <a:spLocks noGrp="1"/>
          </p:cNvSpPr>
          <p:nvPr>
            <p:ph type="ftr" sz="quarter" idx="11"/>
          </p:nvPr>
        </p:nvSpPr>
        <p:spPr bwMode="gray"/>
        <p:txBody>
          <a:bodyPr/>
          <a:lstStyle/>
          <a:p>
            <a:r>
              <a:rPr lang="de-DE" smtClean="0"/>
              <a:t>Platzhalter Präsentationstitel</a:t>
            </a:r>
            <a:endParaRPr lang="de-DE"/>
          </a:p>
        </p:txBody>
      </p:sp>
      <p:sp>
        <p:nvSpPr>
          <p:cNvPr id="6" name="Foliennummernplatzhalter 5"/>
          <p:cNvSpPr>
            <a:spLocks noGrp="1"/>
          </p:cNvSpPr>
          <p:nvPr>
            <p:ph type="sldNum" sz="quarter" idx="12"/>
          </p:nvPr>
        </p:nvSpPr>
        <p:spPr bwMode="gray">
          <a:xfrm>
            <a:off x="287338" y="4866476"/>
            <a:ext cx="525785" cy="138499"/>
          </a:xfrm>
        </p:spPr>
        <p:txBody>
          <a:bodyPr/>
          <a:lstStyle/>
          <a:p>
            <a:r>
              <a:rPr lang="de-DE" smtClean="0"/>
              <a:t>Seite </a:t>
            </a:r>
            <a:fld id="{F3E40750-43DD-44D7-993D-19CAB7B80A87}" type="slidenum">
              <a:rPr lang="de-DE" smtClean="0"/>
              <a:pPr/>
              <a:t>‹Nr.›</a:t>
            </a:fld>
            <a:endParaRPr lang="de-DE"/>
          </a:p>
        </p:txBody>
      </p:sp>
      <p:sp>
        <p:nvSpPr>
          <p:cNvPr id="7" name="Bildplatzhalter 6"/>
          <p:cNvSpPr>
            <a:spLocks noGrp="1"/>
          </p:cNvSpPr>
          <p:nvPr>
            <p:ph type="pic" sz="quarter" idx="14"/>
          </p:nvPr>
        </p:nvSpPr>
        <p:spPr bwMode="gray">
          <a:xfrm>
            <a:off x="287524" y="1239974"/>
            <a:ext cx="8569325" cy="3312000"/>
          </a:xfrm>
        </p:spPr>
        <p:txBody>
          <a:bodyPr>
            <a:noAutofit/>
          </a:bodyPr>
          <a:lstStyle/>
          <a:p>
            <a:r>
              <a:rPr lang="de-DE" smtClean="0"/>
              <a:t>Bild durch Klicken auf Symbol hinzufügen</a:t>
            </a:r>
            <a:endParaRPr lang="de-DE"/>
          </a:p>
        </p:txBody>
      </p:sp>
      <p:grpSp>
        <p:nvGrpSpPr>
          <p:cNvPr id="9" name="Gruppieren 8"/>
          <p:cNvGrpSpPr/>
          <p:nvPr userDrawn="1"/>
        </p:nvGrpSpPr>
        <p:grpSpPr bwMode="gray">
          <a:xfrm>
            <a:off x="287524" y="-164546"/>
            <a:ext cx="8568952" cy="5472592"/>
            <a:chOff x="287524" y="-164554"/>
            <a:chExt cx="8568952" cy="5472592"/>
          </a:xfrm>
        </p:grpSpPr>
        <p:cxnSp>
          <p:nvCxnSpPr>
            <p:cNvPr id="10" name="Gerade Verbindung 9"/>
            <p:cNvCxnSpPr/>
            <p:nvPr userDrawn="1"/>
          </p:nvCxnSpPr>
          <p:spPr bwMode="gray">
            <a:xfrm>
              <a:off x="287524"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bwMode="gray">
            <a:xfrm>
              <a:off x="4499992"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userDrawn="1"/>
          </p:nvCxnSpPr>
          <p:spPr bwMode="gray">
            <a:xfrm>
              <a:off x="4644008"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bwMode="gray">
            <a:xfrm>
              <a:off x="8856476"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bwMode="gray">
            <a:xfrm>
              <a:off x="287524"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bwMode="gray">
            <a:xfrm>
              <a:off x="4499992"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bwMode="gray">
            <a:xfrm>
              <a:off x="4644008"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gray">
            <a:xfrm>
              <a:off x="8856476"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3" name="Gruppieren 22"/>
          <p:cNvGrpSpPr/>
          <p:nvPr userDrawn="1"/>
        </p:nvGrpSpPr>
        <p:grpSpPr bwMode="gray">
          <a:xfrm>
            <a:off x="-180528" y="1239838"/>
            <a:ext cx="9469036" cy="3312132"/>
            <a:chOff x="-180528" y="1167594"/>
            <a:chExt cx="9469036" cy="3384376"/>
          </a:xfrm>
        </p:grpSpPr>
        <p:cxnSp>
          <p:nvCxnSpPr>
            <p:cNvPr id="24" name="Gerade Verbindung 23"/>
            <p:cNvCxnSpPr/>
            <p:nvPr userDrawn="1"/>
          </p:nvCxnSpPr>
          <p:spPr bwMode="gray">
            <a:xfrm rot="16200000">
              <a:off x="-108528" y="109559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rot="16200000">
              <a:off x="-108528" y="4479970"/>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rot="16200000">
              <a:off x="9216508" y="109559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16200000">
              <a:off x="9216508" y="4479970"/>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530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deo ">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smtClean="0"/>
              <a:t>Titelmasterformat durch Klicken bearbeiten</a:t>
            </a:r>
            <a:endParaRPr lang="de-DE"/>
          </a:p>
        </p:txBody>
      </p:sp>
      <p:sp>
        <p:nvSpPr>
          <p:cNvPr id="4" name="Datumsplatzhalter 3"/>
          <p:cNvSpPr>
            <a:spLocks noGrp="1"/>
          </p:cNvSpPr>
          <p:nvPr>
            <p:ph type="dt" sz="half" idx="10"/>
          </p:nvPr>
        </p:nvSpPr>
        <p:spPr bwMode="gray"/>
        <p:txBody>
          <a:bodyPr/>
          <a:lstStyle/>
          <a:p>
            <a:fld id="{AB8CF842-65ED-48FD-B0D3-4D3EDC2AA662}" type="datetime1">
              <a:rPr lang="de-DE" smtClean="0"/>
              <a:t>20.10.2016</a:t>
            </a:fld>
            <a:endParaRPr lang="de-DE"/>
          </a:p>
        </p:txBody>
      </p:sp>
      <p:sp>
        <p:nvSpPr>
          <p:cNvPr id="5" name="Fußzeilenplatzhalter 4"/>
          <p:cNvSpPr>
            <a:spLocks noGrp="1"/>
          </p:cNvSpPr>
          <p:nvPr>
            <p:ph type="ftr" sz="quarter" idx="11"/>
          </p:nvPr>
        </p:nvSpPr>
        <p:spPr bwMode="gray"/>
        <p:txBody>
          <a:bodyPr/>
          <a:lstStyle/>
          <a:p>
            <a:r>
              <a:rPr lang="de-DE" smtClean="0"/>
              <a:t>Platzhalter Präsentationstitel</a:t>
            </a:r>
            <a:endParaRPr lang="de-DE"/>
          </a:p>
        </p:txBody>
      </p:sp>
      <p:sp>
        <p:nvSpPr>
          <p:cNvPr id="6" name="Foliennummernplatzhalter 5"/>
          <p:cNvSpPr>
            <a:spLocks noGrp="1"/>
          </p:cNvSpPr>
          <p:nvPr>
            <p:ph type="sldNum" sz="quarter" idx="12"/>
          </p:nvPr>
        </p:nvSpPr>
        <p:spPr bwMode="gray">
          <a:xfrm>
            <a:off x="287338" y="4866476"/>
            <a:ext cx="525785" cy="138499"/>
          </a:xfrm>
        </p:spPr>
        <p:txBody>
          <a:bodyPr/>
          <a:lstStyle/>
          <a:p>
            <a:r>
              <a:rPr lang="de-DE" smtClean="0"/>
              <a:t>Seite </a:t>
            </a:r>
            <a:fld id="{F3E40750-43DD-44D7-993D-19CAB7B80A87}" type="slidenum">
              <a:rPr lang="de-DE" smtClean="0"/>
              <a:pPr/>
              <a:t>‹Nr.›</a:t>
            </a:fld>
            <a:endParaRPr lang="de-DE"/>
          </a:p>
        </p:txBody>
      </p:sp>
      <p:sp>
        <p:nvSpPr>
          <p:cNvPr id="8" name="Medienplatzhalter 7"/>
          <p:cNvSpPr>
            <a:spLocks noGrp="1"/>
          </p:cNvSpPr>
          <p:nvPr>
            <p:ph type="media" sz="quarter" idx="13"/>
          </p:nvPr>
        </p:nvSpPr>
        <p:spPr bwMode="gray">
          <a:xfrm>
            <a:off x="287524" y="1239970"/>
            <a:ext cx="8569325" cy="3312000"/>
          </a:xfrm>
        </p:spPr>
        <p:txBody>
          <a:bodyPr>
            <a:noAutofit/>
          </a:bodyPr>
          <a:lstStyle/>
          <a:p>
            <a:r>
              <a:rPr lang="de-DE" smtClean="0"/>
              <a:t>Mediaclip durch Klicken auf Symbol hinzufügen</a:t>
            </a:r>
            <a:endParaRPr lang="de-DE"/>
          </a:p>
        </p:txBody>
      </p:sp>
      <p:grpSp>
        <p:nvGrpSpPr>
          <p:cNvPr id="9" name="Gruppieren 8"/>
          <p:cNvGrpSpPr/>
          <p:nvPr userDrawn="1"/>
        </p:nvGrpSpPr>
        <p:grpSpPr bwMode="gray">
          <a:xfrm>
            <a:off x="287524" y="-164546"/>
            <a:ext cx="8568952" cy="5472592"/>
            <a:chOff x="287524" y="-164554"/>
            <a:chExt cx="8568952" cy="5472592"/>
          </a:xfrm>
        </p:grpSpPr>
        <p:cxnSp>
          <p:nvCxnSpPr>
            <p:cNvPr id="10" name="Gerade Verbindung 9"/>
            <p:cNvCxnSpPr/>
            <p:nvPr userDrawn="1"/>
          </p:nvCxnSpPr>
          <p:spPr bwMode="gray">
            <a:xfrm>
              <a:off x="287524"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bwMode="gray">
            <a:xfrm>
              <a:off x="4499992"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userDrawn="1"/>
          </p:nvCxnSpPr>
          <p:spPr bwMode="gray">
            <a:xfrm>
              <a:off x="4644008"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bwMode="gray">
            <a:xfrm>
              <a:off x="8856476"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bwMode="gray">
            <a:xfrm>
              <a:off x="287524"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bwMode="gray">
            <a:xfrm>
              <a:off x="4499992"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bwMode="gray">
            <a:xfrm>
              <a:off x="4644008"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gray">
            <a:xfrm>
              <a:off x="8856476"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3" name="Gruppieren 22"/>
          <p:cNvGrpSpPr/>
          <p:nvPr userDrawn="1"/>
        </p:nvGrpSpPr>
        <p:grpSpPr bwMode="gray">
          <a:xfrm>
            <a:off x="-180528" y="1239838"/>
            <a:ext cx="9469036" cy="3312132"/>
            <a:chOff x="-180528" y="1167594"/>
            <a:chExt cx="9469036" cy="3384376"/>
          </a:xfrm>
        </p:grpSpPr>
        <p:cxnSp>
          <p:nvCxnSpPr>
            <p:cNvPr id="24" name="Gerade Verbindung 23"/>
            <p:cNvCxnSpPr/>
            <p:nvPr userDrawn="1"/>
          </p:nvCxnSpPr>
          <p:spPr bwMode="gray">
            <a:xfrm rot="16200000">
              <a:off x="-108528" y="109559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rot="16200000">
              <a:off x="-108528" y="4479970"/>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rot="16200000">
              <a:off x="9216508" y="109559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16200000">
              <a:off x="9216508" y="4479970"/>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28534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Zitat">
    <p:bg bwMode="gray">
      <p:bgPr>
        <a:solidFill>
          <a:schemeClr val="accent1"/>
        </a:solidFill>
        <a:effectLst/>
      </p:bgPr>
    </p:bg>
    <p:spTree>
      <p:nvGrpSpPr>
        <p:cNvPr id="1" name=""/>
        <p:cNvGrpSpPr/>
        <p:nvPr/>
      </p:nvGrpSpPr>
      <p:grpSpPr>
        <a:xfrm>
          <a:off x="0" y="0"/>
          <a:ext cx="0" cy="0"/>
          <a:chOff x="0" y="0"/>
          <a:chExt cx="0" cy="0"/>
        </a:xfrm>
      </p:grpSpPr>
      <p:sp>
        <p:nvSpPr>
          <p:cNvPr id="7" name="Ovale Legende 6"/>
          <p:cNvSpPr/>
          <p:nvPr userDrawn="1"/>
        </p:nvSpPr>
        <p:spPr bwMode="gray">
          <a:xfrm rot="19701327" flipH="1">
            <a:off x="-393979" y="-326917"/>
            <a:ext cx="2140718" cy="1988972"/>
          </a:xfrm>
          <a:custGeom>
            <a:avLst/>
            <a:gdLst/>
            <a:ahLst/>
            <a:cxnLst/>
            <a:rect l="l" t="t" r="r" b="b"/>
            <a:pathLst>
              <a:path w="2140718" h="1988972">
                <a:moveTo>
                  <a:pt x="1312749" y="0"/>
                </a:moveTo>
                <a:lnTo>
                  <a:pt x="0" y="809017"/>
                </a:lnTo>
                <a:cubicBezTo>
                  <a:pt x="108459" y="1093662"/>
                  <a:pt x="314253" y="1341693"/>
                  <a:pt x="598436" y="1500810"/>
                </a:cubicBezTo>
                <a:lnTo>
                  <a:pt x="708739" y="1988972"/>
                </a:lnTo>
                <a:lnTo>
                  <a:pt x="1087719" y="1662105"/>
                </a:lnTo>
                <a:cubicBezTo>
                  <a:pt x="1481420" y="1712156"/>
                  <a:pt x="1860056" y="1586852"/>
                  <a:pt x="2140718" y="1343502"/>
                </a:cubicBezTo>
                <a:close/>
              </a:path>
            </a:pathLst>
          </a:cu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 name="Textfeld 8"/>
          <p:cNvSpPr txBox="1"/>
          <p:nvPr userDrawn="1"/>
        </p:nvSpPr>
        <p:spPr bwMode="gray">
          <a:xfrm>
            <a:off x="14482" y="376667"/>
            <a:ext cx="1224136" cy="461665"/>
          </a:xfrm>
          <a:prstGeom prst="rect">
            <a:avLst/>
          </a:prstGeom>
          <a:noFill/>
        </p:spPr>
        <p:txBody>
          <a:bodyPr wrap="square" rtlCol="0" anchor="ctr">
            <a:spAutoFit/>
          </a:bodyPr>
          <a:lstStyle/>
          <a:p>
            <a:pPr algn="ctr"/>
            <a:r>
              <a:rPr lang="de-DE" sz="2400" b="1" cap="all" dirty="0" smtClean="0">
                <a:solidFill>
                  <a:schemeClr val="tx2"/>
                </a:solidFill>
              </a:rPr>
              <a:t>„ ... “</a:t>
            </a:r>
            <a:endParaRPr lang="de-DE" sz="2400" b="1" cap="all" dirty="0">
              <a:solidFill>
                <a:schemeClr val="tx2"/>
              </a:solidFill>
            </a:endParaRPr>
          </a:p>
        </p:txBody>
      </p:sp>
      <p:sp>
        <p:nvSpPr>
          <p:cNvPr id="11" name="Textplatzhalter 10"/>
          <p:cNvSpPr>
            <a:spLocks noGrp="1"/>
          </p:cNvSpPr>
          <p:nvPr>
            <p:ph type="body" sz="quarter" idx="10"/>
          </p:nvPr>
        </p:nvSpPr>
        <p:spPr bwMode="gray">
          <a:xfrm>
            <a:off x="287338" y="2572911"/>
            <a:ext cx="8569325" cy="430887"/>
          </a:xfrm>
        </p:spPr>
        <p:txBody>
          <a:bodyPr anchor="ctr"/>
          <a:lstStyle>
            <a:lvl1pPr algn="ctr">
              <a:spcBef>
                <a:spcPts val="0"/>
              </a:spcBef>
              <a:defRPr sz="2800" cap="all" baseline="0">
                <a:solidFill>
                  <a:schemeClr val="bg1"/>
                </a:solidFill>
              </a:defRPr>
            </a:lvl1pPr>
          </a:lstStyle>
          <a:p>
            <a:pPr lvl="0"/>
            <a:r>
              <a:rPr lang="de-DE" smtClean="0"/>
              <a:t>Textmasterformat bearbeiten</a:t>
            </a:r>
          </a:p>
        </p:txBody>
      </p:sp>
      <p:grpSp>
        <p:nvGrpSpPr>
          <p:cNvPr id="14" name="Gruppieren 13"/>
          <p:cNvGrpSpPr/>
          <p:nvPr userDrawn="1"/>
        </p:nvGrpSpPr>
        <p:grpSpPr bwMode="gray">
          <a:xfrm>
            <a:off x="287524" y="-164546"/>
            <a:ext cx="8568952" cy="5472592"/>
            <a:chOff x="287524" y="-164554"/>
            <a:chExt cx="8568952" cy="5472592"/>
          </a:xfrm>
        </p:grpSpPr>
        <p:cxnSp>
          <p:nvCxnSpPr>
            <p:cNvPr id="15" name="Gerade Verbindung 14"/>
            <p:cNvCxnSpPr/>
            <p:nvPr userDrawn="1"/>
          </p:nvCxnSpPr>
          <p:spPr bwMode="gray">
            <a:xfrm>
              <a:off x="287524"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bwMode="gray">
            <a:xfrm>
              <a:off x="4499992"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gray">
            <a:xfrm>
              <a:off x="4644008"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gray">
            <a:xfrm>
              <a:off x="8856476"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gray">
            <a:xfrm>
              <a:off x="287524"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gray">
            <a:xfrm>
              <a:off x="4499992"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bwMode="gray">
            <a:xfrm>
              <a:off x="4644008"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bwMode="gray">
            <a:xfrm>
              <a:off x="8856476"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8" name="Gruppieren 27"/>
          <p:cNvGrpSpPr/>
          <p:nvPr userDrawn="1"/>
        </p:nvGrpSpPr>
        <p:grpSpPr bwMode="gray">
          <a:xfrm>
            <a:off x="-180528" y="1239838"/>
            <a:ext cx="9469036" cy="3312132"/>
            <a:chOff x="-180528" y="1167594"/>
            <a:chExt cx="9469036" cy="3384376"/>
          </a:xfrm>
        </p:grpSpPr>
        <p:cxnSp>
          <p:nvCxnSpPr>
            <p:cNvPr id="29" name="Gerade Verbindung 28"/>
            <p:cNvCxnSpPr/>
            <p:nvPr userDrawn="1"/>
          </p:nvCxnSpPr>
          <p:spPr bwMode="gray">
            <a:xfrm rot="16200000">
              <a:off x="-108528" y="109559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16200000">
              <a:off x="-108528" y="4479970"/>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16200000">
              <a:off x="9216508" y="109559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16200000">
              <a:off x="9216508" y="4479970"/>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9423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und vollflächiges Bild">
    <p:bg bwMode="gray">
      <p:bgPr>
        <a:solidFill>
          <a:schemeClr val="accent1"/>
        </a:solidFill>
        <a:effectLst/>
      </p:bgPr>
    </p:bg>
    <p:spTree>
      <p:nvGrpSpPr>
        <p:cNvPr id="1" name=""/>
        <p:cNvGrpSpPr/>
        <p:nvPr/>
      </p:nvGrpSpPr>
      <p:grpSpPr>
        <a:xfrm>
          <a:off x="0" y="0"/>
          <a:ext cx="0" cy="0"/>
          <a:chOff x="0" y="0"/>
          <a:chExt cx="0" cy="0"/>
        </a:xfrm>
      </p:grpSpPr>
      <p:sp>
        <p:nvSpPr>
          <p:cNvPr id="5" name="Bildplatzhalter 4"/>
          <p:cNvSpPr>
            <a:spLocks noGrp="1"/>
          </p:cNvSpPr>
          <p:nvPr>
            <p:ph type="pic" sz="quarter" idx="12"/>
          </p:nvPr>
        </p:nvSpPr>
        <p:spPr>
          <a:xfrm>
            <a:off x="0" y="0"/>
            <a:ext cx="9144000" cy="5143500"/>
          </a:xfrm>
        </p:spPr>
        <p:txBody>
          <a:bodyPr>
            <a:noAutofit/>
          </a:bodyPr>
          <a:lstStyle>
            <a:lvl1pPr algn="r">
              <a:defRPr/>
            </a:lvl1pPr>
          </a:lstStyle>
          <a:p>
            <a:r>
              <a:rPr lang="de-DE" smtClean="0"/>
              <a:t>Bild durch Klicken auf Symbol hinzufügen</a:t>
            </a:r>
            <a:endParaRPr lang="de-DE"/>
          </a:p>
        </p:txBody>
      </p:sp>
      <p:sp>
        <p:nvSpPr>
          <p:cNvPr id="3" name="Textplatzhalter 2"/>
          <p:cNvSpPr>
            <a:spLocks noGrp="1"/>
          </p:cNvSpPr>
          <p:nvPr>
            <p:ph type="body" sz="quarter" idx="11" hasCustomPrompt="1"/>
          </p:nvPr>
        </p:nvSpPr>
        <p:spPr>
          <a:xfrm rot="19680000" flipH="1">
            <a:off x="-639835" y="-694411"/>
            <a:ext cx="4392000" cy="4392000"/>
          </a:xfrm>
          <a:prstGeom prst="wedgeEllipseCallout">
            <a:avLst/>
          </a:prstGeom>
          <a:solidFill>
            <a:schemeClr val="bg1">
              <a:alpha val="50000"/>
            </a:schemeClr>
          </a:solidFill>
          <a:ln w="19050">
            <a:solidFill>
              <a:schemeClr val="bg1"/>
            </a:solidFill>
          </a:ln>
        </p:spPr>
        <p:txBody>
          <a:bodyPr>
            <a:noAutofit/>
          </a:bodyPr>
          <a:lstStyle>
            <a:lvl1pPr>
              <a:defRPr/>
            </a:lvl1pPr>
          </a:lstStyle>
          <a:p>
            <a:pPr lvl="0"/>
            <a:r>
              <a:rPr lang="de-DE" smtClean="0"/>
              <a:t> </a:t>
            </a:r>
            <a:endParaRPr lang="de-DE"/>
          </a:p>
        </p:txBody>
      </p:sp>
      <p:grpSp>
        <p:nvGrpSpPr>
          <p:cNvPr id="14" name="Gruppieren 13"/>
          <p:cNvGrpSpPr/>
          <p:nvPr userDrawn="1"/>
        </p:nvGrpSpPr>
        <p:grpSpPr bwMode="gray">
          <a:xfrm>
            <a:off x="287524" y="-164546"/>
            <a:ext cx="8568952" cy="5472592"/>
            <a:chOff x="287524" y="-164554"/>
            <a:chExt cx="8568952" cy="5472592"/>
          </a:xfrm>
        </p:grpSpPr>
        <p:cxnSp>
          <p:nvCxnSpPr>
            <p:cNvPr id="15" name="Gerade Verbindung 14"/>
            <p:cNvCxnSpPr/>
            <p:nvPr userDrawn="1"/>
          </p:nvCxnSpPr>
          <p:spPr bwMode="gray">
            <a:xfrm>
              <a:off x="287524"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bwMode="gray">
            <a:xfrm>
              <a:off x="4499992"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gray">
            <a:xfrm>
              <a:off x="4644008"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gray">
            <a:xfrm>
              <a:off x="8856476"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gray">
            <a:xfrm>
              <a:off x="287524"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gray">
            <a:xfrm>
              <a:off x="4499992"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bwMode="gray">
            <a:xfrm>
              <a:off x="4644008"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bwMode="gray">
            <a:xfrm>
              <a:off x="8856476"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1" name="Textplatzhalter 10"/>
          <p:cNvSpPr>
            <a:spLocks noGrp="1"/>
          </p:cNvSpPr>
          <p:nvPr>
            <p:ph type="body" sz="quarter" idx="10"/>
          </p:nvPr>
        </p:nvSpPr>
        <p:spPr bwMode="gray">
          <a:xfrm>
            <a:off x="287339" y="1386230"/>
            <a:ext cx="3168000" cy="615553"/>
          </a:xfrm>
        </p:spPr>
        <p:txBody>
          <a:bodyPr anchor="ctr"/>
          <a:lstStyle>
            <a:lvl1pPr algn="l">
              <a:spcBef>
                <a:spcPts val="0"/>
              </a:spcBef>
              <a:defRPr sz="2000" cap="all" baseline="0">
                <a:solidFill>
                  <a:schemeClr val="tx2"/>
                </a:solidFill>
              </a:defRPr>
            </a:lvl1pPr>
          </a:lstStyle>
          <a:p>
            <a:pPr lvl="0"/>
            <a:r>
              <a:rPr lang="de-DE" smtClean="0"/>
              <a:t>Textmasterformat bearbeiten</a:t>
            </a:r>
          </a:p>
        </p:txBody>
      </p:sp>
      <p:grpSp>
        <p:nvGrpSpPr>
          <p:cNvPr id="28" name="Gruppieren 27"/>
          <p:cNvGrpSpPr/>
          <p:nvPr userDrawn="1"/>
        </p:nvGrpSpPr>
        <p:grpSpPr bwMode="gray">
          <a:xfrm>
            <a:off x="-180528" y="1239838"/>
            <a:ext cx="9469036" cy="3312132"/>
            <a:chOff x="-180528" y="1167594"/>
            <a:chExt cx="9469036" cy="3384376"/>
          </a:xfrm>
        </p:grpSpPr>
        <p:cxnSp>
          <p:nvCxnSpPr>
            <p:cNvPr id="29" name="Gerade Verbindung 28"/>
            <p:cNvCxnSpPr/>
            <p:nvPr userDrawn="1"/>
          </p:nvCxnSpPr>
          <p:spPr bwMode="gray">
            <a:xfrm rot="16200000">
              <a:off x="-108528" y="109559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16200000">
              <a:off x="-108528" y="4479970"/>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16200000">
              <a:off x="9216508" y="109559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16200000">
              <a:off x="9216508" y="4479970"/>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42348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chluss- und Kontaktfolie">
    <p:bg bwMode="gray">
      <p:bgPr>
        <a:solidFill>
          <a:schemeClr val="accent1"/>
        </a:solidFill>
        <a:effectLst/>
      </p:bgPr>
    </p:bg>
    <p:spTree>
      <p:nvGrpSpPr>
        <p:cNvPr id="1" name=""/>
        <p:cNvGrpSpPr/>
        <p:nvPr/>
      </p:nvGrpSpPr>
      <p:grpSpPr>
        <a:xfrm>
          <a:off x="0" y="0"/>
          <a:ext cx="0" cy="0"/>
          <a:chOff x="0" y="0"/>
          <a:chExt cx="0" cy="0"/>
        </a:xfrm>
      </p:grpSpPr>
      <p:sp>
        <p:nvSpPr>
          <p:cNvPr id="38" name="Titel 1"/>
          <p:cNvSpPr>
            <a:spLocks noGrp="1"/>
          </p:cNvSpPr>
          <p:nvPr>
            <p:ph type="title"/>
          </p:nvPr>
        </p:nvSpPr>
        <p:spPr bwMode="gray">
          <a:xfrm>
            <a:off x="287339" y="302168"/>
            <a:ext cx="4896729" cy="615553"/>
          </a:xfrm>
        </p:spPr>
        <p:txBody>
          <a:bodyPr/>
          <a:lstStyle>
            <a:lvl1pPr>
              <a:defRPr>
                <a:solidFill>
                  <a:schemeClr val="bg1"/>
                </a:solidFill>
              </a:defRPr>
            </a:lvl1pPr>
          </a:lstStyle>
          <a:p>
            <a:r>
              <a:rPr lang="de-DE" smtClean="0"/>
              <a:t>Titelmasterformat durch Klicken bearbeiten</a:t>
            </a:r>
            <a:endParaRPr lang="de-DE"/>
          </a:p>
        </p:txBody>
      </p:sp>
      <p:grpSp>
        <p:nvGrpSpPr>
          <p:cNvPr id="16" name="Gruppieren 15"/>
          <p:cNvGrpSpPr/>
          <p:nvPr userDrawn="1"/>
        </p:nvGrpSpPr>
        <p:grpSpPr bwMode="gray">
          <a:xfrm>
            <a:off x="287338" y="267494"/>
            <a:ext cx="8857170" cy="684900"/>
            <a:chOff x="0" y="267494"/>
            <a:chExt cx="14641197" cy="828092"/>
          </a:xfrm>
        </p:grpSpPr>
        <p:cxnSp>
          <p:nvCxnSpPr>
            <p:cNvPr id="17" name="Gerade Verbindung 16"/>
            <p:cNvCxnSpPr/>
            <p:nvPr/>
          </p:nvCxnSpPr>
          <p:spPr bwMode="gray">
            <a:xfrm>
              <a:off x="0" y="267494"/>
              <a:ext cx="1464119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bwMode="gray">
            <a:xfrm>
              <a:off x="0" y="1095586"/>
              <a:ext cx="1464119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0" name="Textplatzhalter 169"/>
          <p:cNvSpPr>
            <a:spLocks noGrp="1"/>
          </p:cNvSpPr>
          <p:nvPr userDrawn="1">
            <p:ph type="body" sz="quarter" idx="17" hasCustomPrompt="1"/>
          </p:nvPr>
        </p:nvSpPr>
        <p:spPr bwMode="gray">
          <a:xfrm>
            <a:off x="287338" y="3279924"/>
            <a:ext cx="4356100" cy="1308050"/>
          </a:xfrm>
        </p:spPr>
        <p:txBody>
          <a:bodyPr anchor="b"/>
          <a:lstStyle>
            <a:lvl1pPr>
              <a:spcBef>
                <a:spcPts val="0"/>
              </a:spcBef>
              <a:defRPr sz="1400">
                <a:solidFill>
                  <a:schemeClr val="bg1"/>
                </a:solidFill>
              </a:defRPr>
            </a:lvl1pPr>
            <a:lvl2pPr>
              <a:spcBef>
                <a:spcPts val="0"/>
              </a:spcBef>
              <a:defRPr sz="1400">
                <a:solidFill>
                  <a:schemeClr val="bg1"/>
                </a:solidFill>
              </a:defRPr>
            </a:lvl2pPr>
            <a:lvl3pPr marL="0" indent="0">
              <a:buNone/>
              <a:defRPr sz="1400">
                <a:solidFill>
                  <a:schemeClr val="bg1"/>
                </a:solidFill>
              </a:defRPr>
            </a:lvl3pPr>
            <a:lvl4pPr>
              <a:defRPr sz="1400"/>
            </a:lvl4pPr>
            <a:lvl5pPr>
              <a:defRPr sz="1400"/>
            </a:lvl5pPr>
          </a:lstStyle>
          <a:p>
            <a:pPr lvl="0"/>
            <a:r>
              <a:rPr lang="de-DE" dirty="0" smtClean="0"/>
              <a:t>Vorname, Nachname </a:t>
            </a:r>
          </a:p>
          <a:p>
            <a:pPr lvl="1"/>
            <a:r>
              <a:rPr lang="de-DE" dirty="0" smtClean="0"/>
              <a:t>Position</a:t>
            </a:r>
          </a:p>
          <a:p>
            <a:pPr lvl="2"/>
            <a:r>
              <a:rPr lang="de-DE" dirty="0" smtClean="0"/>
              <a:t>Adresse:</a:t>
            </a:r>
          </a:p>
          <a:p>
            <a:pPr lvl="2"/>
            <a:r>
              <a:rPr lang="de-DE" dirty="0" smtClean="0"/>
              <a:t>E-Mail:</a:t>
            </a:r>
          </a:p>
          <a:p>
            <a:pPr lvl="2"/>
            <a:r>
              <a:rPr lang="de-DE" dirty="0" smtClean="0"/>
              <a:t>Telefon:</a:t>
            </a:r>
          </a:p>
        </p:txBody>
      </p:sp>
      <p:grpSp>
        <p:nvGrpSpPr>
          <p:cNvPr id="22" name="Gruppieren 21"/>
          <p:cNvGrpSpPr/>
          <p:nvPr userDrawn="1"/>
        </p:nvGrpSpPr>
        <p:grpSpPr bwMode="gray">
          <a:xfrm>
            <a:off x="287524" y="-164546"/>
            <a:ext cx="8568952" cy="5472592"/>
            <a:chOff x="287524" y="-164554"/>
            <a:chExt cx="8568952" cy="5472592"/>
          </a:xfrm>
        </p:grpSpPr>
        <p:cxnSp>
          <p:nvCxnSpPr>
            <p:cNvPr id="23" name="Gerade Verbindung 22"/>
            <p:cNvCxnSpPr/>
            <p:nvPr userDrawn="1"/>
          </p:nvCxnSpPr>
          <p:spPr bwMode="gray">
            <a:xfrm>
              <a:off x="287524"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a:off x="4499992"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a:off x="4644008"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a:off x="8856476"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a:off x="287524"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a:off x="4499992"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a:off x="4644008"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a:off x="8856476"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5" name="Gruppieren 4"/>
          <p:cNvGrpSpPr/>
          <p:nvPr userDrawn="1"/>
        </p:nvGrpSpPr>
        <p:grpSpPr bwMode="gray">
          <a:xfrm>
            <a:off x="4860032" y="-380578"/>
            <a:ext cx="5891532" cy="5891530"/>
            <a:chOff x="5292080" y="-453190"/>
            <a:chExt cx="5004556" cy="5004553"/>
          </a:xfrm>
        </p:grpSpPr>
        <p:sp>
          <p:nvSpPr>
            <p:cNvPr id="37" name="Ellipse 36"/>
            <p:cNvSpPr/>
            <p:nvPr userDrawn="1"/>
          </p:nvSpPr>
          <p:spPr bwMode="gray">
            <a:xfrm>
              <a:off x="5292080" y="-453190"/>
              <a:ext cx="5004553" cy="5004553"/>
            </a:xfrm>
            <a:prstGeom prst="ellipse">
              <a:avLst/>
            </a:prstGeom>
            <a:solidFill>
              <a:schemeClr val="accent1"/>
            </a:solid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0" name="Europa (Fläche)"/>
            <p:cNvSpPr>
              <a:spLocks noChangeAspect="1"/>
            </p:cNvSpPr>
            <p:nvPr userDrawn="1"/>
          </p:nvSpPr>
          <p:spPr bwMode="gray">
            <a:xfrm>
              <a:off x="6014923" y="-430491"/>
              <a:ext cx="4281713" cy="4271856"/>
            </a:xfrm>
            <a:custGeom>
              <a:avLst/>
              <a:gdLst/>
              <a:ahLst/>
              <a:cxnLst/>
              <a:rect l="l" t="t" r="r" b="b"/>
              <a:pathLst>
                <a:path w="1632077" h="1628320">
                  <a:moveTo>
                    <a:pt x="1267273" y="1596101"/>
                  </a:moveTo>
                  <a:lnTo>
                    <a:pt x="1285174" y="1596101"/>
                  </a:lnTo>
                  <a:lnTo>
                    <a:pt x="1285174" y="1614001"/>
                  </a:lnTo>
                  <a:lnTo>
                    <a:pt x="1274433" y="1628320"/>
                  </a:lnTo>
                  <a:lnTo>
                    <a:pt x="1260113" y="1614001"/>
                  </a:lnTo>
                  <a:close/>
                  <a:moveTo>
                    <a:pt x="1303072" y="1463644"/>
                  </a:moveTo>
                  <a:lnTo>
                    <a:pt x="1313810" y="1463644"/>
                  </a:lnTo>
                  <a:lnTo>
                    <a:pt x="1320970" y="1467223"/>
                  </a:lnTo>
                  <a:lnTo>
                    <a:pt x="1331711" y="1474383"/>
                  </a:lnTo>
                  <a:lnTo>
                    <a:pt x="1331711" y="1481543"/>
                  </a:lnTo>
                  <a:lnTo>
                    <a:pt x="1328130" y="1492283"/>
                  </a:lnTo>
                  <a:lnTo>
                    <a:pt x="1328130" y="1503024"/>
                  </a:lnTo>
                  <a:lnTo>
                    <a:pt x="1320970" y="1513762"/>
                  </a:lnTo>
                  <a:lnTo>
                    <a:pt x="1320970" y="1528082"/>
                  </a:lnTo>
                  <a:lnTo>
                    <a:pt x="1328130" y="1538823"/>
                  </a:lnTo>
                  <a:lnTo>
                    <a:pt x="1328130" y="1563881"/>
                  </a:lnTo>
                  <a:lnTo>
                    <a:pt x="1320970" y="1574621"/>
                  </a:lnTo>
                  <a:lnTo>
                    <a:pt x="1313810" y="1574621"/>
                  </a:lnTo>
                  <a:lnTo>
                    <a:pt x="1292331" y="1549561"/>
                  </a:lnTo>
                  <a:lnTo>
                    <a:pt x="1267273" y="1549561"/>
                  </a:lnTo>
                  <a:lnTo>
                    <a:pt x="1256532" y="1538823"/>
                  </a:lnTo>
                  <a:lnTo>
                    <a:pt x="1249373" y="1538823"/>
                  </a:lnTo>
                  <a:lnTo>
                    <a:pt x="1238634" y="1528082"/>
                  </a:lnTo>
                  <a:lnTo>
                    <a:pt x="1238634" y="1520922"/>
                  </a:lnTo>
                  <a:lnTo>
                    <a:pt x="1227893" y="1513762"/>
                  </a:lnTo>
                  <a:lnTo>
                    <a:pt x="1184935" y="1513762"/>
                  </a:lnTo>
                  <a:lnTo>
                    <a:pt x="1167037" y="1495864"/>
                  </a:lnTo>
                  <a:lnTo>
                    <a:pt x="1177775" y="1492283"/>
                  </a:lnTo>
                  <a:lnTo>
                    <a:pt x="1184935" y="1485124"/>
                  </a:lnTo>
                  <a:lnTo>
                    <a:pt x="1195676" y="1481543"/>
                  </a:lnTo>
                  <a:lnTo>
                    <a:pt x="1285171" y="1481543"/>
                  </a:lnTo>
                  <a:lnTo>
                    <a:pt x="1292331" y="1474383"/>
                  </a:lnTo>
                  <a:lnTo>
                    <a:pt x="1303072" y="1467223"/>
                  </a:lnTo>
                  <a:close/>
                  <a:moveTo>
                    <a:pt x="594258" y="1431427"/>
                  </a:moveTo>
                  <a:lnTo>
                    <a:pt x="604999" y="1431427"/>
                  </a:lnTo>
                  <a:lnTo>
                    <a:pt x="604999" y="1445746"/>
                  </a:lnTo>
                  <a:lnTo>
                    <a:pt x="587098" y="1445746"/>
                  </a:lnTo>
                  <a:close/>
                  <a:moveTo>
                    <a:pt x="694494" y="1366989"/>
                  </a:moveTo>
                  <a:lnTo>
                    <a:pt x="705233" y="1384890"/>
                  </a:lnTo>
                  <a:lnTo>
                    <a:pt x="719552" y="1374149"/>
                  </a:lnTo>
                  <a:lnTo>
                    <a:pt x="723133" y="1392049"/>
                  </a:lnTo>
                  <a:lnTo>
                    <a:pt x="701654" y="1402788"/>
                  </a:lnTo>
                  <a:lnTo>
                    <a:pt x="683754" y="1413528"/>
                  </a:lnTo>
                  <a:lnTo>
                    <a:pt x="665856" y="1402788"/>
                  </a:lnTo>
                  <a:lnTo>
                    <a:pt x="658696" y="1395628"/>
                  </a:lnTo>
                  <a:lnTo>
                    <a:pt x="676594" y="1381309"/>
                  </a:lnTo>
                  <a:close/>
                  <a:moveTo>
                    <a:pt x="995203" y="1284651"/>
                  </a:moveTo>
                  <a:lnTo>
                    <a:pt x="1009523" y="1284651"/>
                  </a:lnTo>
                  <a:lnTo>
                    <a:pt x="1020263" y="1291811"/>
                  </a:lnTo>
                  <a:lnTo>
                    <a:pt x="1027423" y="1295390"/>
                  </a:lnTo>
                  <a:lnTo>
                    <a:pt x="1031002" y="1309709"/>
                  </a:lnTo>
                  <a:lnTo>
                    <a:pt x="1038162" y="1313290"/>
                  </a:lnTo>
                  <a:lnTo>
                    <a:pt x="1041743" y="1327609"/>
                  </a:lnTo>
                  <a:lnTo>
                    <a:pt x="1041743" y="1338350"/>
                  </a:lnTo>
                  <a:lnTo>
                    <a:pt x="1038162" y="1345510"/>
                  </a:lnTo>
                  <a:lnTo>
                    <a:pt x="1038162" y="1349089"/>
                  </a:lnTo>
                  <a:lnTo>
                    <a:pt x="1031002" y="1356248"/>
                  </a:lnTo>
                  <a:lnTo>
                    <a:pt x="1031002" y="1363408"/>
                  </a:lnTo>
                  <a:lnTo>
                    <a:pt x="1041743" y="1374149"/>
                  </a:lnTo>
                  <a:lnTo>
                    <a:pt x="1041743" y="1402788"/>
                  </a:lnTo>
                  <a:lnTo>
                    <a:pt x="1031002" y="1427846"/>
                  </a:lnTo>
                  <a:lnTo>
                    <a:pt x="1002363" y="1427846"/>
                  </a:lnTo>
                  <a:lnTo>
                    <a:pt x="995203" y="1431427"/>
                  </a:lnTo>
                  <a:lnTo>
                    <a:pt x="991625" y="1431427"/>
                  </a:lnTo>
                  <a:lnTo>
                    <a:pt x="984465" y="1438586"/>
                  </a:lnTo>
                  <a:lnTo>
                    <a:pt x="959405" y="1438586"/>
                  </a:lnTo>
                  <a:lnTo>
                    <a:pt x="959405" y="1431427"/>
                  </a:lnTo>
                  <a:lnTo>
                    <a:pt x="973724" y="1420686"/>
                  </a:lnTo>
                  <a:lnTo>
                    <a:pt x="977305" y="1409947"/>
                  </a:lnTo>
                  <a:lnTo>
                    <a:pt x="966564" y="1395628"/>
                  </a:lnTo>
                  <a:lnTo>
                    <a:pt x="966564" y="1338350"/>
                  </a:lnTo>
                  <a:lnTo>
                    <a:pt x="959405" y="1327609"/>
                  </a:lnTo>
                  <a:lnTo>
                    <a:pt x="955826" y="1327609"/>
                  </a:lnTo>
                  <a:lnTo>
                    <a:pt x="955826" y="1313290"/>
                  </a:lnTo>
                  <a:lnTo>
                    <a:pt x="959405" y="1313290"/>
                  </a:lnTo>
                  <a:lnTo>
                    <a:pt x="973724" y="1309709"/>
                  </a:lnTo>
                  <a:lnTo>
                    <a:pt x="977305" y="1309709"/>
                  </a:lnTo>
                  <a:lnTo>
                    <a:pt x="977305" y="1302549"/>
                  </a:lnTo>
                  <a:close/>
                  <a:moveTo>
                    <a:pt x="1009523" y="1166517"/>
                  </a:moveTo>
                  <a:lnTo>
                    <a:pt x="1009523" y="1184415"/>
                  </a:lnTo>
                  <a:lnTo>
                    <a:pt x="1013104" y="1184415"/>
                  </a:lnTo>
                  <a:lnTo>
                    <a:pt x="1013104" y="1191575"/>
                  </a:lnTo>
                  <a:lnTo>
                    <a:pt x="1020263" y="1191575"/>
                  </a:lnTo>
                  <a:lnTo>
                    <a:pt x="1020263" y="1238114"/>
                  </a:lnTo>
                  <a:lnTo>
                    <a:pt x="1009523" y="1248852"/>
                  </a:lnTo>
                  <a:lnTo>
                    <a:pt x="1009523" y="1256012"/>
                  </a:lnTo>
                  <a:lnTo>
                    <a:pt x="995203" y="1266753"/>
                  </a:lnTo>
                  <a:lnTo>
                    <a:pt x="991622" y="1263172"/>
                  </a:lnTo>
                  <a:lnTo>
                    <a:pt x="991622" y="1248852"/>
                  </a:lnTo>
                  <a:lnTo>
                    <a:pt x="977303" y="1245274"/>
                  </a:lnTo>
                  <a:lnTo>
                    <a:pt x="977303" y="1230954"/>
                  </a:lnTo>
                  <a:lnTo>
                    <a:pt x="973724" y="1220213"/>
                  </a:lnTo>
                  <a:lnTo>
                    <a:pt x="973724" y="1213054"/>
                  </a:lnTo>
                  <a:lnTo>
                    <a:pt x="984463" y="1202315"/>
                  </a:lnTo>
                  <a:lnTo>
                    <a:pt x="991622" y="1202315"/>
                  </a:lnTo>
                  <a:lnTo>
                    <a:pt x="991622" y="1191575"/>
                  </a:lnTo>
                  <a:lnTo>
                    <a:pt x="995203" y="1180836"/>
                  </a:lnTo>
                  <a:close/>
                  <a:moveTo>
                    <a:pt x="1267275" y="1044801"/>
                  </a:moveTo>
                  <a:lnTo>
                    <a:pt x="1274435" y="1048380"/>
                  </a:lnTo>
                  <a:lnTo>
                    <a:pt x="1274435" y="1084181"/>
                  </a:lnTo>
                  <a:lnTo>
                    <a:pt x="1260113" y="1073440"/>
                  </a:lnTo>
                  <a:lnTo>
                    <a:pt x="1256535" y="1055542"/>
                  </a:lnTo>
                  <a:close/>
                  <a:moveTo>
                    <a:pt x="304290" y="400425"/>
                  </a:moveTo>
                  <a:lnTo>
                    <a:pt x="311450" y="411166"/>
                  </a:lnTo>
                  <a:lnTo>
                    <a:pt x="304290" y="418326"/>
                  </a:lnTo>
                  <a:lnTo>
                    <a:pt x="300709" y="418326"/>
                  </a:lnTo>
                  <a:lnTo>
                    <a:pt x="300709" y="407585"/>
                  </a:lnTo>
                  <a:close/>
                  <a:moveTo>
                    <a:pt x="300709" y="343147"/>
                  </a:moveTo>
                  <a:lnTo>
                    <a:pt x="311450" y="343147"/>
                  </a:lnTo>
                  <a:lnTo>
                    <a:pt x="311450" y="346726"/>
                  </a:lnTo>
                  <a:lnTo>
                    <a:pt x="300709" y="361046"/>
                  </a:lnTo>
                  <a:lnTo>
                    <a:pt x="286390" y="364627"/>
                  </a:lnTo>
                  <a:lnTo>
                    <a:pt x="282811" y="364627"/>
                  </a:lnTo>
                  <a:lnTo>
                    <a:pt x="282811" y="353886"/>
                  </a:lnTo>
                  <a:lnTo>
                    <a:pt x="293549" y="346726"/>
                  </a:lnTo>
                  <a:close/>
                  <a:moveTo>
                    <a:pt x="1184935" y="300189"/>
                  </a:moveTo>
                  <a:lnTo>
                    <a:pt x="1202835" y="310927"/>
                  </a:lnTo>
                  <a:lnTo>
                    <a:pt x="1184935" y="335988"/>
                  </a:lnTo>
                  <a:lnTo>
                    <a:pt x="1159877" y="307349"/>
                  </a:lnTo>
                  <a:close/>
                  <a:moveTo>
                    <a:pt x="1091861" y="289448"/>
                  </a:moveTo>
                  <a:lnTo>
                    <a:pt x="1113340" y="293027"/>
                  </a:lnTo>
                  <a:lnTo>
                    <a:pt x="1084699" y="310927"/>
                  </a:lnTo>
                  <a:lnTo>
                    <a:pt x="1059641" y="307346"/>
                  </a:lnTo>
                  <a:close/>
                  <a:moveTo>
                    <a:pt x="136035" y="271550"/>
                  </a:moveTo>
                  <a:lnTo>
                    <a:pt x="157514" y="271550"/>
                  </a:lnTo>
                  <a:lnTo>
                    <a:pt x="168253" y="275129"/>
                  </a:lnTo>
                  <a:lnTo>
                    <a:pt x="175413" y="282289"/>
                  </a:lnTo>
                  <a:lnTo>
                    <a:pt x="182572" y="275129"/>
                  </a:lnTo>
                  <a:lnTo>
                    <a:pt x="182572" y="271550"/>
                  </a:lnTo>
                  <a:lnTo>
                    <a:pt x="221952" y="271550"/>
                  </a:lnTo>
                  <a:lnTo>
                    <a:pt x="239850" y="289448"/>
                  </a:lnTo>
                  <a:lnTo>
                    <a:pt x="229112" y="300189"/>
                  </a:lnTo>
                  <a:lnTo>
                    <a:pt x="239850" y="310927"/>
                  </a:lnTo>
                  <a:lnTo>
                    <a:pt x="250591" y="310927"/>
                  </a:lnTo>
                  <a:lnTo>
                    <a:pt x="250591" y="343147"/>
                  </a:lnTo>
                  <a:lnTo>
                    <a:pt x="236272" y="346726"/>
                  </a:lnTo>
                  <a:lnTo>
                    <a:pt x="221952" y="361046"/>
                  </a:lnTo>
                  <a:lnTo>
                    <a:pt x="236272" y="382525"/>
                  </a:lnTo>
                  <a:lnTo>
                    <a:pt x="236272" y="425483"/>
                  </a:lnTo>
                  <a:lnTo>
                    <a:pt x="239850" y="443384"/>
                  </a:lnTo>
                  <a:lnTo>
                    <a:pt x="236272" y="454122"/>
                  </a:lnTo>
                  <a:lnTo>
                    <a:pt x="236272" y="464863"/>
                  </a:lnTo>
                  <a:lnTo>
                    <a:pt x="221952" y="472023"/>
                  </a:lnTo>
                  <a:lnTo>
                    <a:pt x="218371" y="482761"/>
                  </a:lnTo>
                  <a:lnTo>
                    <a:pt x="221952" y="489921"/>
                  </a:lnTo>
                  <a:lnTo>
                    <a:pt x="218371" y="500661"/>
                  </a:lnTo>
                  <a:lnTo>
                    <a:pt x="211211" y="507821"/>
                  </a:lnTo>
                  <a:lnTo>
                    <a:pt x="150355" y="507821"/>
                  </a:lnTo>
                  <a:lnTo>
                    <a:pt x="139614" y="518560"/>
                  </a:lnTo>
                  <a:lnTo>
                    <a:pt x="128876" y="525719"/>
                  </a:lnTo>
                  <a:lnTo>
                    <a:pt x="121716" y="536460"/>
                  </a:lnTo>
                  <a:lnTo>
                    <a:pt x="118135" y="536460"/>
                  </a:lnTo>
                  <a:lnTo>
                    <a:pt x="103815" y="543620"/>
                  </a:lnTo>
                  <a:lnTo>
                    <a:pt x="50118" y="543620"/>
                  </a:lnTo>
                  <a:lnTo>
                    <a:pt x="46537" y="525719"/>
                  </a:lnTo>
                  <a:lnTo>
                    <a:pt x="32218" y="529300"/>
                  </a:lnTo>
                  <a:lnTo>
                    <a:pt x="17899" y="536460"/>
                  </a:lnTo>
                  <a:lnTo>
                    <a:pt x="0" y="536460"/>
                  </a:lnTo>
                  <a:lnTo>
                    <a:pt x="17899" y="518560"/>
                  </a:lnTo>
                  <a:lnTo>
                    <a:pt x="3579" y="511400"/>
                  </a:lnTo>
                  <a:lnTo>
                    <a:pt x="0" y="493502"/>
                  </a:lnTo>
                  <a:lnTo>
                    <a:pt x="10739" y="489921"/>
                  </a:lnTo>
                  <a:lnTo>
                    <a:pt x="10739" y="472023"/>
                  </a:lnTo>
                  <a:lnTo>
                    <a:pt x="28639" y="464863"/>
                  </a:lnTo>
                  <a:lnTo>
                    <a:pt x="32218" y="454122"/>
                  </a:lnTo>
                  <a:lnTo>
                    <a:pt x="32218" y="443384"/>
                  </a:lnTo>
                  <a:lnTo>
                    <a:pt x="46537" y="436224"/>
                  </a:lnTo>
                  <a:lnTo>
                    <a:pt x="50118" y="429064"/>
                  </a:lnTo>
                  <a:lnTo>
                    <a:pt x="50118" y="418323"/>
                  </a:lnTo>
                  <a:lnTo>
                    <a:pt x="57278" y="411164"/>
                  </a:lnTo>
                  <a:lnTo>
                    <a:pt x="75176" y="411164"/>
                  </a:lnTo>
                  <a:lnTo>
                    <a:pt x="75176" y="407585"/>
                  </a:lnTo>
                  <a:lnTo>
                    <a:pt x="68017" y="400425"/>
                  </a:lnTo>
                  <a:lnTo>
                    <a:pt x="46537" y="400425"/>
                  </a:lnTo>
                  <a:lnTo>
                    <a:pt x="39378" y="393266"/>
                  </a:lnTo>
                  <a:lnTo>
                    <a:pt x="28639" y="389685"/>
                  </a:lnTo>
                  <a:lnTo>
                    <a:pt x="21480" y="389685"/>
                  </a:lnTo>
                  <a:lnTo>
                    <a:pt x="21480" y="375365"/>
                  </a:lnTo>
                  <a:lnTo>
                    <a:pt x="17899" y="371786"/>
                  </a:lnTo>
                  <a:lnTo>
                    <a:pt x="21480" y="364627"/>
                  </a:lnTo>
                  <a:lnTo>
                    <a:pt x="50118" y="364627"/>
                  </a:lnTo>
                  <a:lnTo>
                    <a:pt x="32218" y="346726"/>
                  </a:lnTo>
                  <a:lnTo>
                    <a:pt x="32218" y="343147"/>
                  </a:lnTo>
                  <a:lnTo>
                    <a:pt x="39378" y="335988"/>
                  </a:lnTo>
                  <a:lnTo>
                    <a:pt x="68017" y="335988"/>
                  </a:lnTo>
                  <a:lnTo>
                    <a:pt x="82336" y="343147"/>
                  </a:lnTo>
                  <a:lnTo>
                    <a:pt x="85917" y="346726"/>
                  </a:lnTo>
                  <a:lnTo>
                    <a:pt x="100237" y="353886"/>
                  </a:lnTo>
                  <a:lnTo>
                    <a:pt x="103815" y="353886"/>
                  </a:lnTo>
                  <a:lnTo>
                    <a:pt x="103815" y="328828"/>
                  </a:lnTo>
                  <a:lnTo>
                    <a:pt x="110975" y="325247"/>
                  </a:lnTo>
                  <a:lnTo>
                    <a:pt x="121716" y="325247"/>
                  </a:lnTo>
                  <a:lnTo>
                    <a:pt x="128876" y="318087"/>
                  </a:lnTo>
                  <a:lnTo>
                    <a:pt x="121716" y="310927"/>
                  </a:lnTo>
                  <a:lnTo>
                    <a:pt x="100237" y="300189"/>
                  </a:lnTo>
                  <a:lnTo>
                    <a:pt x="103815" y="293029"/>
                  </a:lnTo>
                  <a:lnTo>
                    <a:pt x="121716" y="282289"/>
                  </a:lnTo>
                  <a:close/>
                  <a:moveTo>
                    <a:pt x="1027423" y="235751"/>
                  </a:moveTo>
                  <a:lnTo>
                    <a:pt x="1056062" y="253650"/>
                  </a:lnTo>
                  <a:lnTo>
                    <a:pt x="1059643" y="264390"/>
                  </a:lnTo>
                  <a:lnTo>
                    <a:pt x="1059643" y="282289"/>
                  </a:lnTo>
                  <a:lnTo>
                    <a:pt x="1048902" y="293029"/>
                  </a:lnTo>
                  <a:lnTo>
                    <a:pt x="1038162" y="282289"/>
                  </a:lnTo>
                  <a:lnTo>
                    <a:pt x="1031002" y="282289"/>
                  </a:lnTo>
                  <a:lnTo>
                    <a:pt x="1027423" y="271550"/>
                  </a:lnTo>
                  <a:close/>
                  <a:moveTo>
                    <a:pt x="1095440" y="210691"/>
                  </a:moveTo>
                  <a:lnTo>
                    <a:pt x="1120497" y="210691"/>
                  </a:lnTo>
                  <a:lnTo>
                    <a:pt x="1131238" y="271548"/>
                  </a:lnTo>
                  <a:lnTo>
                    <a:pt x="1113338" y="271548"/>
                  </a:lnTo>
                  <a:lnTo>
                    <a:pt x="1095440" y="275129"/>
                  </a:lnTo>
                  <a:lnTo>
                    <a:pt x="1059641" y="235749"/>
                  </a:lnTo>
                  <a:lnTo>
                    <a:pt x="1059641" y="228589"/>
                  </a:lnTo>
                  <a:lnTo>
                    <a:pt x="1091859" y="225011"/>
                  </a:lnTo>
                  <a:close/>
                  <a:moveTo>
                    <a:pt x="218373" y="171314"/>
                  </a:moveTo>
                  <a:lnTo>
                    <a:pt x="221954" y="171314"/>
                  </a:lnTo>
                  <a:lnTo>
                    <a:pt x="229114" y="174893"/>
                  </a:lnTo>
                  <a:lnTo>
                    <a:pt x="236274" y="189212"/>
                  </a:lnTo>
                  <a:lnTo>
                    <a:pt x="221954" y="199953"/>
                  </a:lnTo>
                  <a:lnTo>
                    <a:pt x="211214" y="199953"/>
                  </a:lnTo>
                  <a:lnTo>
                    <a:pt x="218373" y="182052"/>
                  </a:lnTo>
                  <a:close/>
                  <a:moveTo>
                    <a:pt x="1104464" y="92762"/>
                  </a:moveTo>
                  <a:cubicBezTo>
                    <a:pt x="1163490" y="121198"/>
                    <a:pt x="1218620" y="156394"/>
                    <a:pt x="1266953" y="199950"/>
                  </a:cubicBezTo>
                  <a:lnTo>
                    <a:pt x="1245794" y="199950"/>
                  </a:lnTo>
                  <a:lnTo>
                    <a:pt x="1227896" y="210691"/>
                  </a:lnTo>
                  <a:lnTo>
                    <a:pt x="1213576" y="271548"/>
                  </a:lnTo>
                  <a:lnTo>
                    <a:pt x="1184937" y="264388"/>
                  </a:lnTo>
                  <a:lnTo>
                    <a:pt x="1174197" y="264388"/>
                  </a:lnTo>
                  <a:lnTo>
                    <a:pt x="1149139" y="257228"/>
                  </a:lnTo>
                  <a:lnTo>
                    <a:pt x="1156298" y="242909"/>
                  </a:lnTo>
                  <a:lnTo>
                    <a:pt x="1149139" y="225011"/>
                  </a:lnTo>
                  <a:lnTo>
                    <a:pt x="1138398" y="199950"/>
                  </a:lnTo>
                  <a:lnTo>
                    <a:pt x="1138398" y="174893"/>
                  </a:lnTo>
                  <a:lnTo>
                    <a:pt x="1156298" y="174893"/>
                  </a:lnTo>
                  <a:lnTo>
                    <a:pt x="1127659" y="142673"/>
                  </a:lnTo>
                  <a:lnTo>
                    <a:pt x="1127659" y="117615"/>
                  </a:lnTo>
                  <a:close/>
                  <a:moveTo>
                    <a:pt x="1012150" y="52618"/>
                  </a:moveTo>
                  <a:lnTo>
                    <a:pt x="1022737" y="56494"/>
                  </a:lnTo>
                  <a:lnTo>
                    <a:pt x="1020263" y="63916"/>
                  </a:lnTo>
                  <a:lnTo>
                    <a:pt x="1038162" y="81816"/>
                  </a:lnTo>
                  <a:lnTo>
                    <a:pt x="1031002" y="99714"/>
                  </a:lnTo>
                  <a:lnTo>
                    <a:pt x="1020263" y="124774"/>
                  </a:lnTo>
                  <a:lnTo>
                    <a:pt x="1027423" y="142673"/>
                  </a:lnTo>
                  <a:lnTo>
                    <a:pt x="1048902" y="164152"/>
                  </a:lnTo>
                  <a:lnTo>
                    <a:pt x="1066801" y="171312"/>
                  </a:lnTo>
                  <a:lnTo>
                    <a:pt x="1073960" y="199950"/>
                  </a:lnTo>
                  <a:lnTo>
                    <a:pt x="1041743" y="210691"/>
                  </a:lnTo>
                  <a:lnTo>
                    <a:pt x="1031002" y="228589"/>
                  </a:lnTo>
                  <a:lnTo>
                    <a:pt x="1013104" y="228589"/>
                  </a:lnTo>
                  <a:lnTo>
                    <a:pt x="1002363" y="235749"/>
                  </a:lnTo>
                  <a:lnTo>
                    <a:pt x="1013104" y="264388"/>
                  </a:lnTo>
                  <a:lnTo>
                    <a:pt x="1020263" y="307346"/>
                  </a:lnTo>
                  <a:lnTo>
                    <a:pt x="1013104" y="318087"/>
                  </a:lnTo>
                  <a:lnTo>
                    <a:pt x="1027423" y="325247"/>
                  </a:lnTo>
                  <a:lnTo>
                    <a:pt x="1038162" y="325247"/>
                  </a:lnTo>
                  <a:lnTo>
                    <a:pt x="1056062" y="328826"/>
                  </a:lnTo>
                  <a:lnTo>
                    <a:pt x="1073960" y="346726"/>
                  </a:lnTo>
                  <a:lnTo>
                    <a:pt x="1077541" y="346726"/>
                  </a:lnTo>
                  <a:lnTo>
                    <a:pt x="1084701" y="335985"/>
                  </a:lnTo>
                  <a:lnTo>
                    <a:pt x="1109759" y="328826"/>
                  </a:lnTo>
                  <a:lnTo>
                    <a:pt x="1127659" y="328826"/>
                  </a:lnTo>
                  <a:lnTo>
                    <a:pt x="1138398" y="325247"/>
                  </a:lnTo>
                  <a:lnTo>
                    <a:pt x="1131238" y="335985"/>
                  </a:lnTo>
                  <a:lnTo>
                    <a:pt x="1145558" y="343145"/>
                  </a:lnTo>
                  <a:lnTo>
                    <a:pt x="1149139" y="346726"/>
                  </a:lnTo>
                  <a:lnTo>
                    <a:pt x="1192097" y="346726"/>
                  </a:lnTo>
                  <a:lnTo>
                    <a:pt x="1227896" y="364624"/>
                  </a:lnTo>
                  <a:lnTo>
                    <a:pt x="1238634" y="364624"/>
                  </a:lnTo>
                  <a:lnTo>
                    <a:pt x="1256535" y="361046"/>
                  </a:lnTo>
                  <a:lnTo>
                    <a:pt x="1274433" y="335985"/>
                  </a:lnTo>
                  <a:lnTo>
                    <a:pt x="1292333" y="335985"/>
                  </a:lnTo>
                  <a:lnTo>
                    <a:pt x="1320972" y="310927"/>
                  </a:lnTo>
                  <a:lnTo>
                    <a:pt x="1346030" y="293027"/>
                  </a:lnTo>
                  <a:lnTo>
                    <a:pt x="1365416" y="286104"/>
                  </a:lnTo>
                  <a:cubicBezTo>
                    <a:pt x="1531043" y="456294"/>
                    <a:pt x="1632077" y="688924"/>
                    <a:pt x="1632077" y="945151"/>
                  </a:cubicBezTo>
                  <a:cubicBezTo>
                    <a:pt x="1632077" y="1076720"/>
                    <a:pt x="1605438" y="1202066"/>
                    <a:pt x="1557243" y="1316085"/>
                  </a:cubicBezTo>
                  <a:lnTo>
                    <a:pt x="1557243" y="1313290"/>
                  </a:lnTo>
                  <a:lnTo>
                    <a:pt x="1550084" y="1302549"/>
                  </a:lnTo>
                  <a:lnTo>
                    <a:pt x="1539343" y="1295390"/>
                  </a:lnTo>
                  <a:lnTo>
                    <a:pt x="1539343" y="1284651"/>
                  </a:lnTo>
                  <a:lnTo>
                    <a:pt x="1550084" y="1263172"/>
                  </a:lnTo>
                  <a:lnTo>
                    <a:pt x="1550084" y="1238112"/>
                  </a:lnTo>
                  <a:lnTo>
                    <a:pt x="1546503" y="1227373"/>
                  </a:lnTo>
                  <a:lnTo>
                    <a:pt x="1546503" y="1220213"/>
                  </a:lnTo>
                  <a:lnTo>
                    <a:pt x="1550084" y="1209473"/>
                  </a:lnTo>
                  <a:lnTo>
                    <a:pt x="1539343" y="1213054"/>
                  </a:lnTo>
                  <a:lnTo>
                    <a:pt x="1528605" y="1209473"/>
                  </a:lnTo>
                  <a:lnTo>
                    <a:pt x="1521445" y="1195153"/>
                  </a:lnTo>
                  <a:lnTo>
                    <a:pt x="1503544" y="1195153"/>
                  </a:lnTo>
                  <a:lnTo>
                    <a:pt x="1492806" y="1184415"/>
                  </a:lnTo>
                  <a:lnTo>
                    <a:pt x="1478486" y="1180834"/>
                  </a:lnTo>
                  <a:lnTo>
                    <a:pt x="1474905" y="1173674"/>
                  </a:lnTo>
                  <a:lnTo>
                    <a:pt x="1467746" y="1173674"/>
                  </a:lnTo>
                  <a:lnTo>
                    <a:pt x="1464167" y="1166514"/>
                  </a:lnTo>
                  <a:lnTo>
                    <a:pt x="1449847" y="1166514"/>
                  </a:lnTo>
                  <a:lnTo>
                    <a:pt x="1431947" y="1162936"/>
                  </a:lnTo>
                  <a:lnTo>
                    <a:pt x="1431947" y="1155776"/>
                  </a:lnTo>
                  <a:lnTo>
                    <a:pt x="1414049" y="1145035"/>
                  </a:lnTo>
                  <a:lnTo>
                    <a:pt x="1414049" y="1137875"/>
                  </a:lnTo>
                  <a:lnTo>
                    <a:pt x="1410468" y="1145035"/>
                  </a:lnTo>
                  <a:lnTo>
                    <a:pt x="1392570" y="1145035"/>
                  </a:lnTo>
                  <a:lnTo>
                    <a:pt x="1378250" y="1137875"/>
                  </a:lnTo>
                  <a:lnTo>
                    <a:pt x="1378250" y="1130716"/>
                  </a:lnTo>
                  <a:lnTo>
                    <a:pt x="1367509" y="1127137"/>
                  </a:lnTo>
                  <a:lnTo>
                    <a:pt x="1349611" y="1127137"/>
                  </a:lnTo>
                  <a:lnTo>
                    <a:pt x="1346030" y="1130716"/>
                  </a:lnTo>
                  <a:lnTo>
                    <a:pt x="1331711" y="1119977"/>
                  </a:lnTo>
                  <a:lnTo>
                    <a:pt x="1331711" y="1109236"/>
                  </a:lnTo>
                  <a:lnTo>
                    <a:pt x="1320972" y="1102077"/>
                  </a:lnTo>
                  <a:lnTo>
                    <a:pt x="1313812" y="1094917"/>
                  </a:lnTo>
                  <a:lnTo>
                    <a:pt x="1313812" y="1091338"/>
                  </a:lnTo>
                  <a:lnTo>
                    <a:pt x="1310232" y="1084179"/>
                  </a:lnTo>
                  <a:lnTo>
                    <a:pt x="1303072" y="1084179"/>
                  </a:lnTo>
                  <a:lnTo>
                    <a:pt x="1303072" y="1055540"/>
                  </a:lnTo>
                  <a:lnTo>
                    <a:pt x="1295912" y="1037639"/>
                  </a:lnTo>
                  <a:lnTo>
                    <a:pt x="1295912" y="1030479"/>
                  </a:lnTo>
                  <a:lnTo>
                    <a:pt x="1285174" y="1026901"/>
                  </a:lnTo>
                  <a:lnTo>
                    <a:pt x="1278014" y="1012581"/>
                  </a:lnTo>
                  <a:lnTo>
                    <a:pt x="1274433" y="1019741"/>
                  </a:lnTo>
                  <a:lnTo>
                    <a:pt x="1267273" y="1019741"/>
                  </a:lnTo>
                  <a:lnTo>
                    <a:pt x="1260113" y="1026901"/>
                  </a:lnTo>
                  <a:lnTo>
                    <a:pt x="1260113" y="1030479"/>
                  </a:lnTo>
                  <a:lnTo>
                    <a:pt x="1256535" y="1037639"/>
                  </a:lnTo>
                  <a:lnTo>
                    <a:pt x="1249375" y="1037639"/>
                  </a:lnTo>
                  <a:lnTo>
                    <a:pt x="1245794" y="1030479"/>
                  </a:lnTo>
                  <a:lnTo>
                    <a:pt x="1245794" y="1026901"/>
                  </a:lnTo>
                  <a:lnTo>
                    <a:pt x="1231474" y="1019741"/>
                  </a:lnTo>
                  <a:lnTo>
                    <a:pt x="1220736" y="1009000"/>
                  </a:lnTo>
                  <a:lnTo>
                    <a:pt x="1227896" y="1001840"/>
                  </a:lnTo>
                  <a:lnTo>
                    <a:pt x="1227896" y="994681"/>
                  </a:lnTo>
                  <a:lnTo>
                    <a:pt x="1220736" y="983942"/>
                  </a:lnTo>
                  <a:lnTo>
                    <a:pt x="1220736" y="976783"/>
                  </a:lnTo>
                  <a:lnTo>
                    <a:pt x="1227896" y="966042"/>
                  </a:lnTo>
                  <a:lnTo>
                    <a:pt x="1184937" y="966042"/>
                  </a:lnTo>
                  <a:lnTo>
                    <a:pt x="1184937" y="973202"/>
                  </a:lnTo>
                  <a:lnTo>
                    <a:pt x="1177778" y="976783"/>
                  </a:lnTo>
                  <a:lnTo>
                    <a:pt x="1159877" y="976783"/>
                  </a:lnTo>
                  <a:lnTo>
                    <a:pt x="1156298" y="983942"/>
                  </a:lnTo>
                  <a:lnTo>
                    <a:pt x="1156298" y="1009000"/>
                  </a:lnTo>
                  <a:lnTo>
                    <a:pt x="1167037" y="1030479"/>
                  </a:lnTo>
                  <a:lnTo>
                    <a:pt x="1174197" y="1037639"/>
                  </a:lnTo>
                  <a:lnTo>
                    <a:pt x="1167037" y="1048380"/>
                  </a:lnTo>
                  <a:lnTo>
                    <a:pt x="1149139" y="1055540"/>
                  </a:lnTo>
                  <a:lnTo>
                    <a:pt x="1149139" y="1062699"/>
                  </a:lnTo>
                  <a:lnTo>
                    <a:pt x="1156298" y="1066278"/>
                  </a:lnTo>
                  <a:lnTo>
                    <a:pt x="1167037" y="1073438"/>
                  </a:lnTo>
                  <a:lnTo>
                    <a:pt x="1184937" y="1077019"/>
                  </a:lnTo>
                  <a:lnTo>
                    <a:pt x="1192097" y="1091338"/>
                  </a:lnTo>
                  <a:lnTo>
                    <a:pt x="1202835" y="1094917"/>
                  </a:lnTo>
                  <a:lnTo>
                    <a:pt x="1213576" y="1109236"/>
                  </a:lnTo>
                  <a:lnTo>
                    <a:pt x="1220736" y="1119977"/>
                  </a:lnTo>
                  <a:lnTo>
                    <a:pt x="1238634" y="1130716"/>
                  </a:lnTo>
                  <a:lnTo>
                    <a:pt x="1245794" y="1137875"/>
                  </a:lnTo>
                  <a:lnTo>
                    <a:pt x="1249375" y="1148616"/>
                  </a:lnTo>
                  <a:lnTo>
                    <a:pt x="1249375" y="1155776"/>
                  </a:lnTo>
                  <a:lnTo>
                    <a:pt x="1256535" y="1173674"/>
                  </a:lnTo>
                  <a:lnTo>
                    <a:pt x="1274433" y="1209473"/>
                  </a:lnTo>
                  <a:lnTo>
                    <a:pt x="1295912" y="1227373"/>
                  </a:lnTo>
                  <a:lnTo>
                    <a:pt x="1310232" y="1230952"/>
                  </a:lnTo>
                  <a:lnTo>
                    <a:pt x="1367509" y="1230952"/>
                  </a:lnTo>
                  <a:lnTo>
                    <a:pt x="1374669" y="1238112"/>
                  </a:lnTo>
                  <a:lnTo>
                    <a:pt x="1374669" y="1245271"/>
                  </a:lnTo>
                  <a:lnTo>
                    <a:pt x="1367509" y="1248852"/>
                  </a:lnTo>
                  <a:lnTo>
                    <a:pt x="1367509" y="1263172"/>
                  </a:lnTo>
                  <a:lnTo>
                    <a:pt x="1378250" y="1266751"/>
                  </a:lnTo>
                  <a:lnTo>
                    <a:pt x="1378250" y="1273910"/>
                  </a:lnTo>
                  <a:lnTo>
                    <a:pt x="1396148" y="1281070"/>
                  </a:lnTo>
                  <a:lnTo>
                    <a:pt x="1403308" y="1284651"/>
                  </a:lnTo>
                  <a:lnTo>
                    <a:pt x="1414049" y="1284651"/>
                  </a:lnTo>
                  <a:lnTo>
                    <a:pt x="1428368" y="1291811"/>
                  </a:lnTo>
                  <a:lnTo>
                    <a:pt x="1431947" y="1295390"/>
                  </a:lnTo>
                  <a:lnTo>
                    <a:pt x="1464167" y="1309709"/>
                  </a:lnTo>
                  <a:lnTo>
                    <a:pt x="1467746" y="1320450"/>
                  </a:lnTo>
                  <a:lnTo>
                    <a:pt x="1478486" y="1327609"/>
                  </a:lnTo>
                  <a:lnTo>
                    <a:pt x="1485646" y="1331188"/>
                  </a:lnTo>
                  <a:lnTo>
                    <a:pt x="1485646" y="1356248"/>
                  </a:lnTo>
                  <a:lnTo>
                    <a:pt x="1474905" y="1356248"/>
                  </a:lnTo>
                  <a:lnTo>
                    <a:pt x="1457007" y="1349089"/>
                  </a:lnTo>
                  <a:lnTo>
                    <a:pt x="1446266" y="1338348"/>
                  </a:lnTo>
                  <a:lnTo>
                    <a:pt x="1439107" y="1338348"/>
                  </a:lnTo>
                  <a:lnTo>
                    <a:pt x="1428368" y="1327609"/>
                  </a:lnTo>
                  <a:lnTo>
                    <a:pt x="1414049" y="1327609"/>
                  </a:lnTo>
                  <a:lnTo>
                    <a:pt x="1403308" y="1338348"/>
                  </a:lnTo>
                  <a:lnTo>
                    <a:pt x="1403308" y="1345508"/>
                  </a:lnTo>
                  <a:lnTo>
                    <a:pt x="1396148" y="1356248"/>
                  </a:lnTo>
                  <a:lnTo>
                    <a:pt x="1396148" y="1366987"/>
                  </a:lnTo>
                  <a:lnTo>
                    <a:pt x="1403308" y="1366987"/>
                  </a:lnTo>
                  <a:lnTo>
                    <a:pt x="1414049" y="1381306"/>
                  </a:lnTo>
                  <a:lnTo>
                    <a:pt x="1428368" y="1384887"/>
                  </a:lnTo>
                  <a:lnTo>
                    <a:pt x="1431947" y="1392047"/>
                  </a:lnTo>
                  <a:lnTo>
                    <a:pt x="1431947" y="1402785"/>
                  </a:lnTo>
                  <a:lnTo>
                    <a:pt x="1439107" y="1409945"/>
                  </a:lnTo>
                  <a:lnTo>
                    <a:pt x="1421209" y="1427846"/>
                  </a:lnTo>
                  <a:lnTo>
                    <a:pt x="1414049" y="1427846"/>
                  </a:lnTo>
                  <a:lnTo>
                    <a:pt x="1414049" y="1431424"/>
                  </a:lnTo>
                  <a:lnTo>
                    <a:pt x="1410468" y="1438584"/>
                  </a:lnTo>
                  <a:lnTo>
                    <a:pt x="1410468" y="1463644"/>
                  </a:lnTo>
                  <a:lnTo>
                    <a:pt x="1396148" y="1474383"/>
                  </a:lnTo>
                  <a:lnTo>
                    <a:pt x="1378250" y="1481543"/>
                  </a:lnTo>
                  <a:lnTo>
                    <a:pt x="1378250" y="1485124"/>
                  </a:lnTo>
                  <a:lnTo>
                    <a:pt x="1367509" y="1492283"/>
                  </a:lnTo>
                  <a:lnTo>
                    <a:pt x="1349611" y="1492283"/>
                  </a:lnTo>
                  <a:lnTo>
                    <a:pt x="1338870" y="1481543"/>
                  </a:lnTo>
                  <a:lnTo>
                    <a:pt x="1346030" y="1467223"/>
                  </a:lnTo>
                  <a:lnTo>
                    <a:pt x="1346030" y="1456485"/>
                  </a:lnTo>
                  <a:lnTo>
                    <a:pt x="1367509" y="1431424"/>
                  </a:lnTo>
                  <a:lnTo>
                    <a:pt x="1367509" y="1402785"/>
                  </a:lnTo>
                  <a:lnTo>
                    <a:pt x="1363931" y="1395626"/>
                  </a:lnTo>
                  <a:lnTo>
                    <a:pt x="1356771" y="1384887"/>
                  </a:lnTo>
                  <a:lnTo>
                    <a:pt x="1349611" y="1366987"/>
                  </a:lnTo>
                  <a:lnTo>
                    <a:pt x="1328132" y="1345508"/>
                  </a:lnTo>
                  <a:lnTo>
                    <a:pt x="1313812" y="1338348"/>
                  </a:lnTo>
                  <a:lnTo>
                    <a:pt x="1303072" y="1320450"/>
                  </a:lnTo>
                  <a:lnTo>
                    <a:pt x="1285174" y="1309709"/>
                  </a:lnTo>
                  <a:lnTo>
                    <a:pt x="1278014" y="1295390"/>
                  </a:lnTo>
                  <a:lnTo>
                    <a:pt x="1267273" y="1295390"/>
                  </a:lnTo>
                  <a:lnTo>
                    <a:pt x="1256535" y="1291811"/>
                  </a:lnTo>
                  <a:lnTo>
                    <a:pt x="1249375" y="1284651"/>
                  </a:lnTo>
                  <a:lnTo>
                    <a:pt x="1202835" y="1284651"/>
                  </a:lnTo>
                  <a:lnTo>
                    <a:pt x="1195676" y="1281070"/>
                  </a:lnTo>
                  <a:lnTo>
                    <a:pt x="1192097" y="1266751"/>
                  </a:lnTo>
                  <a:lnTo>
                    <a:pt x="1177778" y="1263172"/>
                  </a:lnTo>
                  <a:lnTo>
                    <a:pt x="1149139" y="1230952"/>
                  </a:lnTo>
                  <a:lnTo>
                    <a:pt x="1138398" y="1227373"/>
                  </a:lnTo>
                  <a:lnTo>
                    <a:pt x="1127659" y="1213054"/>
                  </a:lnTo>
                  <a:lnTo>
                    <a:pt x="1109759" y="1202313"/>
                  </a:lnTo>
                  <a:lnTo>
                    <a:pt x="1077541" y="1173674"/>
                  </a:lnTo>
                  <a:lnTo>
                    <a:pt x="1066801" y="1145035"/>
                  </a:lnTo>
                  <a:lnTo>
                    <a:pt x="1059641" y="1130716"/>
                  </a:lnTo>
                  <a:lnTo>
                    <a:pt x="1048902" y="1127137"/>
                  </a:lnTo>
                  <a:lnTo>
                    <a:pt x="1038162" y="1112817"/>
                  </a:lnTo>
                  <a:lnTo>
                    <a:pt x="1027423" y="1091338"/>
                  </a:lnTo>
                  <a:lnTo>
                    <a:pt x="1009523" y="1073438"/>
                  </a:lnTo>
                  <a:lnTo>
                    <a:pt x="995203" y="1066278"/>
                  </a:lnTo>
                  <a:lnTo>
                    <a:pt x="984465" y="1066278"/>
                  </a:lnTo>
                  <a:lnTo>
                    <a:pt x="977305" y="1073438"/>
                  </a:lnTo>
                  <a:lnTo>
                    <a:pt x="966564" y="1077019"/>
                  </a:lnTo>
                  <a:lnTo>
                    <a:pt x="955826" y="1077019"/>
                  </a:lnTo>
                  <a:lnTo>
                    <a:pt x="948666" y="1084179"/>
                  </a:lnTo>
                  <a:lnTo>
                    <a:pt x="937925" y="1084179"/>
                  </a:lnTo>
                  <a:lnTo>
                    <a:pt x="941506" y="1091338"/>
                  </a:lnTo>
                  <a:lnTo>
                    <a:pt x="937925" y="1094917"/>
                  </a:lnTo>
                  <a:lnTo>
                    <a:pt x="937925" y="1102077"/>
                  </a:lnTo>
                  <a:lnTo>
                    <a:pt x="930766" y="1112817"/>
                  </a:lnTo>
                  <a:lnTo>
                    <a:pt x="930766" y="1119977"/>
                  </a:lnTo>
                  <a:lnTo>
                    <a:pt x="923606" y="1130716"/>
                  </a:lnTo>
                  <a:lnTo>
                    <a:pt x="902127" y="1130716"/>
                  </a:lnTo>
                  <a:lnTo>
                    <a:pt x="884229" y="1148616"/>
                  </a:lnTo>
                  <a:lnTo>
                    <a:pt x="848430" y="1166514"/>
                  </a:lnTo>
                  <a:lnTo>
                    <a:pt x="837689" y="1166514"/>
                  </a:lnTo>
                  <a:lnTo>
                    <a:pt x="823370" y="1162936"/>
                  </a:lnTo>
                  <a:lnTo>
                    <a:pt x="819791" y="1155776"/>
                  </a:lnTo>
                  <a:lnTo>
                    <a:pt x="812631" y="1155776"/>
                  </a:lnTo>
                  <a:lnTo>
                    <a:pt x="791152" y="1137875"/>
                  </a:lnTo>
                  <a:lnTo>
                    <a:pt x="773252" y="1130716"/>
                  </a:lnTo>
                  <a:lnTo>
                    <a:pt x="730293" y="1130716"/>
                  </a:lnTo>
                  <a:lnTo>
                    <a:pt x="705235" y="1145035"/>
                  </a:lnTo>
                  <a:lnTo>
                    <a:pt x="701654" y="1155776"/>
                  </a:lnTo>
                  <a:lnTo>
                    <a:pt x="690916" y="1162936"/>
                  </a:lnTo>
                  <a:lnTo>
                    <a:pt x="683756" y="1166514"/>
                  </a:lnTo>
                  <a:lnTo>
                    <a:pt x="683756" y="1195153"/>
                  </a:lnTo>
                  <a:lnTo>
                    <a:pt x="705235" y="1195153"/>
                  </a:lnTo>
                  <a:lnTo>
                    <a:pt x="705235" y="1202313"/>
                  </a:lnTo>
                  <a:lnTo>
                    <a:pt x="701654" y="1227373"/>
                  </a:lnTo>
                  <a:lnTo>
                    <a:pt x="694494" y="1238112"/>
                  </a:lnTo>
                  <a:lnTo>
                    <a:pt x="694494" y="1248852"/>
                  </a:lnTo>
                  <a:lnTo>
                    <a:pt x="683756" y="1263172"/>
                  </a:lnTo>
                  <a:lnTo>
                    <a:pt x="658696" y="1273910"/>
                  </a:lnTo>
                  <a:lnTo>
                    <a:pt x="655117" y="1281070"/>
                  </a:lnTo>
                  <a:lnTo>
                    <a:pt x="637217" y="1284651"/>
                  </a:lnTo>
                  <a:lnTo>
                    <a:pt x="622897" y="1291811"/>
                  </a:lnTo>
                  <a:lnTo>
                    <a:pt x="601418" y="1291811"/>
                  </a:lnTo>
                  <a:lnTo>
                    <a:pt x="587098" y="1295390"/>
                  </a:lnTo>
                  <a:lnTo>
                    <a:pt x="583520" y="1302549"/>
                  </a:lnTo>
                  <a:lnTo>
                    <a:pt x="576360" y="1302549"/>
                  </a:lnTo>
                  <a:lnTo>
                    <a:pt x="565619" y="1327609"/>
                  </a:lnTo>
                  <a:lnTo>
                    <a:pt x="529821" y="1363408"/>
                  </a:lnTo>
                  <a:lnTo>
                    <a:pt x="522661" y="1374147"/>
                  </a:lnTo>
                  <a:lnTo>
                    <a:pt x="522661" y="1409945"/>
                  </a:lnTo>
                  <a:lnTo>
                    <a:pt x="529821" y="1420686"/>
                  </a:lnTo>
                  <a:lnTo>
                    <a:pt x="529821" y="1427846"/>
                  </a:lnTo>
                  <a:lnTo>
                    <a:pt x="536980" y="1449325"/>
                  </a:lnTo>
                  <a:lnTo>
                    <a:pt x="529821" y="1456485"/>
                  </a:lnTo>
                  <a:lnTo>
                    <a:pt x="529821" y="1463644"/>
                  </a:lnTo>
                  <a:lnTo>
                    <a:pt x="522661" y="1467223"/>
                  </a:lnTo>
                  <a:lnTo>
                    <a:pt x="519082" y="1481543"/>
                  </a:lnTo>
                  <a:lnTo>
                    <a:pt x="504763" y="1485124"/>
                  </a:lnTo>
                  <a:lnTo>
                    <a:pt x="501182" y="1492283"/>
                  </a:lnTo>
                  <a:lnTo>
                    <a:pt x="494022" y="1503022"/>
                  </a:lnTo>
                  <a:lnTo>
                    <a:pt x="494022" y="1520922"/>
                  </a:lnTo>
                  <a:lnTo>
                    <a:pt x="483283" y="1531661"/>
                  </a:lnTo>
                  <a:lnTo>
                    <a:pt x="476124" y="1531661"/>
                  </a:lnTo>
                  <a:lnTo>
                    <a:pt x="465383" y="1538820"/>
                  </a:lnTo>
                  <a:lnTo>
                    <a:pt x="458223" y="1538820"/>
                  </a:lnTo>
                  <a:lnTo>
                    <a:pt x="447485" y="1545980"/>
                  </a:lnTo>
                  <a:lnTo>
                    <a:pt x="440325" y="1556721"/>
                  </a:lnTo>
                  <a:lnTo>
                    <a:pt x="436744" y="1563881"/>
                  </a:lnTo>
                  <a:lnTo>
                    <a:pt x="429584" y="1581779"/>
                  </a:lnTo>
                  <a:lnTo>
                    <a:pt x="422425" y="1585360"/>
                  </a:lnTo>
                  <a:lnTo>
                    <a:pt x="336508" y="1585360"/>
                  </a:lnTo>
                  <a:lnTo>
                    <a:pt x="318610" y="1592520"/>
                  </a:lnTo>
                  <a:lnTo>
                    <a:pt x="311450" y="1603258"/>
                  </a:lnTo>
                  <a:lnTo>
                    <a:pt x="304290" y="1610420"/>
                  </a:lnTo>
                  <a:lnTo>
                    <a:pt x="293549" y="1610420"/>
                  </a:lnTo>
                  <a:lnTo>
                    <a:pt x="282811" y="1613999"/>
                  </a:lnTo>
                  <a:lnTo>
                    <a:pt x="250591" y="1613999"/>
                  </a:lnTo>
                  <a:lnTo>
                    <a:pt x="247012" y="1621158"/>
                  </a:lnTo>
                  <a:lnTo>
                    <a:pt x="239853" y="1621158"/>
                  </a:lnTo>
                  <a:lnTo>
                    <a:pt x="229112" y="1628318"/>
                  </a:lnTo>
                  <a:lnTo>
                    <a:pt x="221952" y="1628318"/>
                  </a:lnTo>
                  <a:lnTo>
                    <a:pt x="211214" y="1621158"/>
                  </a:lnTo>
                  <a:lnTo>
                    <a:pt x="200473" y="1610420"/>
                  </a:lnTo>
                  <a:lnTo>
                    <a:pt x="186153" y="1585360"/>
                  </a:lnTo>
                  <a:lnTo>
                    <a:pt x="157514" y="1556721"/>
                  </a:lnTo>
                  <a:lnTo>
                    <a:pt x="146776" y="1556721"/>
                  </a:lnTo>
                  <a:lnTo>
                    <a:pt x="136035" y="1563881"/>
                  </a:lnTo>
                  <a:lnTo>
                    <a:pt x="93077" y="1563881"/>
                  </a:lnTo>
                  <a:lnTo>
                    <a:pt x="82338" y="1567459"/>
                  </a:lnTo>
                  <a:lnTo>
                    <a:pt x="75179" y="1574619"/>
                  </a:lnTo>
                  <a:lnTo>
                    <a:pt x="64438" y="1574619"/>
                  </a:lnTo>
                  <a:lnTo>
                    <a:pt x="50118" y="1567459"/>
                  </a:lnTo>
                  <a:lnTo>
                    <a:pt x="46540" y="1567459"/>
                  </a:lnTo>
                  <a:lnTo>
                    <a:pt x="46540" y="1563881"/>
                  </a:lnTo>
                  <a:lnTo>
                    <a:pt x="57278" y="1538820"/>
                  </a:lnTo>
                  <a:lnTo>
                    <a:pt x="57278" y="1481543"/>
                  </a:lnTo>
                  <a:lnTo>
                    <a:pt x="50118" y="1474383"/>
                  </a:lnTo>
                  <a:lnTo>
                    <a:pt x="46540" y="1474383"/>
                  </a:lnTo>
                  <a:lnTo>
                    <a:pt x="32220" y="1463644"/>
                  </a:lnTo>
                  <a:lnTo>
                    <a:pt x="32220" y="1449325"/>
                  </a:lnTo>
                  <a:lnTo>
                    <a:pt x="39380" y="1438584"/>
                  </a:lnTo>
                  <a:lnTo>
                    <a:pt x="46540" y="1420686"/>
                  </a:lnTo>
                  <a:lnTo>
                    <a:pt x="57278" y="1395626"/>
                  </a:lnTo>
                  <a:lnTo>
                    <a:pt x="57278" y="1392047"/>
                  </a:lnTo>
                  <a:lnTo>
                    <a:pt x="68019" y="1381306"/>
                  </a:lnTo>
                  <a:lnTo>
                    <a:pt x="68019" y="1338348"/>
                  </a:lnTo>
                  <a:lnTo>
                    <a:pt x="75179" y="1331188"/>
                  </a:lnTo>
                  <a:lnTo>
                    <a:pt x="68019" y="1309709"/>
                  </a:lnTo>
                  <a:lnTo>
                    <a:pt x="75179" y="1302549"/>
                  </a:lnTo>
                  <a:lnTo>
                    <a:pt x="75179" y="1291811"/>
                  </a:lnTo>
                  <a:lnTo>
                    <a:pt x="68019" y="1291811"/>
                  </a:lnTo>
                  <a:lnTo>
                    <a:pt x="64438" y="1284651"/>
                  </a:lnTo>
                  <a:lnTo>
                    <a:pt x="57278" y="1273910"/>
                  </a:lnTo>
                  <a:lnTo>
                    <a:pt x="57278" y="1263172"/>
                  </a:lnTo>
                  <a:lnTo>
                    <a:pt x="64438" y="1248852"/>
                  </a:lnTo>
                  <a:lnTo>
                    <a:pt x="64438" y="1245271"/>
                  </a:lnTo>
                  <a:lnTo>
                    <a:pt x="75179" y="1230952"/>
                  </a:lnTo>
                  <a:lnTo>
                    <a:pt x="85917" y="1230952"/>
                  </a:lnTo>
                  <a:lnTo>
                    <a:pt x="93077" y="1220213"/>
                  </a:lnTo>
                  <a:lnTo>
                    <a:pt x="82338" y="1220213"/>
                  </a:lnTo>
                  <a:lnTo>
                    <a:pt x="68019" y="1213054"/>
                  </a:lnTo>
                  <a:lnTo>
                    <a:pt x="64438" y="1209473"/>
                  </a:lnTo>
                  <a:lnTo>
                    <a:pt x="57278" y="1195153"/>
                  </a:lnTo>
                  <a:lnTo>
                    <a:pt x="57278" y="1184415"/>
                  </a:lnTo>
                  <a:lnTo>
                    <a:pt x="64438" y="1166514"/>
                  </a:lnTo>
                  <a:lnTo>
                    <a:pt x="68019" y="1155776"/>
                  </a:lnTo>
                  <a:lnTo>
                    <a:pt x="68019" y="1145035"/>
                  </a:lnTo>
                  <a:lnTo>
                    <a:pt x="93077" y="1145035"/>
                  </a:lnTo>
                  <a:lnTo>
                    <a:pt x="103818" y="1137875"/>
                  </a:lnTo>
                  <a:lnTo>
                    <a:pt x="103818" y="1119977"/>
                  </a:lnTo>
                  <a:lnTo>
                    <a:pt x="110977" y="1112817"/>
                  </a:lnTo>
                  <a:lnTo>
                    <a:pt x="118137" y="1112817"/>
                  </a:lnTo>
                  <a:lnTo>
                    <a:pt x="121716" y="1109236"/>
                  </a:lnTo>
                  <a:lnTo>
                    <a:pt x="157514" y="1109236"/>
                  </a:lnTo>
                  <a:lnTo>
                    <a:pt x="164674" y="1112817"/>
                  </a:lnTo>
                  <a:lnTo>
                    <a:pt x="175415" y="1119977"/>
                  </a:lnTo>
                  <a:lnTo>
                    <a:pt x="182575" y="1130716"/>
                  </a:lnTo>
                  <a:lnTo>
                    <a:pt x="204054" y="1137875"/>
                  </a:lnTo>
                  <a:lnTo>
                    <a:pt x="218373" y="1130716"/>
                  </a:lnTo>
                  <a:lnTo>
                    <a:pt x="229112" y="1119977"/>
                  </a:lnTo>
                  <a:lnTo>
                    <a:pt x="257751" y="1127137"/>
                  </a:lnTo>
                  <a:lnTo>
                    <a:pt x="268491" y="1130716"/>
                  </a:lnTo>
                  <a:lnTo>
                    <a:pt x="336508" y="1130716"/>
                  </a:lnTo>
                  <a:lnTo>
                    <a:pt x="368728" y="1145035"/>
                  </a:lnTo>
                  <a:lnTo>
                    <a:pt x="418846" y="1145035"/>
                  </a:lnTo>
                  <a:lnTo>
                    <a:pt x="436744" y="1130716"/>
                  </a:lnTo>
                  <a:lnTo>
                    <a:pt x="447485" y="1112817"/>
                  </a:lnTo>
                  <a:lnTo>
                    <a:pt x="454645" y="1109236"/>
                  </a:lnTo>
                  <a:lnTo>
                    <a:pt x="472543" y="1073438"/>
                  </a:lnTo>
                  <a:lnTo>
                    <a:pt x="472543" y="1066278"/>
                  </a:lnTo>
                  <a:lnTo>
                    <a:pt x="476124" y="1062699"/>
                  </a:lnTo>
                  <a:lnTo>
                    <a:pt x="483283" y="1044799"/>
                  </a:lnTo>
                  <a:lnTo>
                    <a:pt x="486862" y="1030479"/>
                  </a:lnTo>
                  <a:lnTo>
                    <a:pt x="486862" y="1001840"/>
                  </a:lnTo>
                  <a:lnTo>
                    <a:pt x="494022" y="991102"/>
                  </a:lnTo>
                  <a:lnTo>
                    <a:pt x="504763" y="1012581"/>
                  </a:lnTo>
                  <a:lnTo>
                    <a:pt x="519082" y="1026901"/>
                  </a:lnTo>
                  <a:lnTo>
                    <a:pt x="522661" y="1019741"/>
                  </a:lnTo>
                  <a:lnTo>
                    <a:pt x="522661" y="1009000"/>
                  </a:lnTo>
                  <a:lnTo>
                    <a:pt x="519082" y="994681"/>
                  </a:lnTo>
                  <a:lnTo>
                    <a:pt x="504763" y="983942"/>
                  </a:lnTo>
                  <a:lnTo>
                    <a:pt x="501182" y="973202"/>
                  </a:lnTo>
                  <a:lnTo>
                    <a:pt x="483283" y="962463"/>
                  </a:lnTo>
                  <a:lnTo>
                    <a:pt x="483283" y="948144"/>
                  </a:lnTo>
                  <a:lnTo>
                    <a:pt x="486862" y="944563"/>
                  </a:lnTo>
                  <a:lnTo>
                    <a:pt x="486862" y="930243"/>
                  </a:lnTo>
                  <a:lnTo>
                    <a:pt x="476124" y="919505"/>
                  </a:lnTo>
                  <a:lnTo>
                    <a:pt x="472543" y="908764"/>
                  </a:lnTo>
                  <a:lnTo>
                    <a:pt x="458223" y="901604"/>
                  </a:lnTo>
                  <a:lnTo>
                    <a:pt x="440325" y="883706"/>
                  </a:lnTo>
                  <a:lnTo>
                    <a:pt x="429584" y="876546"/>
                  </a:lnTo>
                  <a:lnTo>
                    <a:pt x="422425" y="872965"/>
                  </a:lnTo>
                  <a:lnTo>
                    <a:pt x="411686" y="865806"/>
                  </a:lnTo>
                  <a:lnTo>
                    <a:pt x="418846" y="855067"/>
                  </a:lnTo>
                  <a:lnTo>
                    <a:pt x="404526" y="844326"/>
                  </a:lnTo>
                  <a:lnTo>
                    <a:pt x="400945" y="844326"/>
                  </a:lnTo>
                  <a:lnTo>
                    <a:pt x="386626" y="830007"/>
                  </a:lnTo>
                  <a:lnTo>
                    <a:pt x="368728" y="819268"/>
                  </a:lnTo>
                  <a:lnTo>
                    <a:pt x="340089" y="819268"/>
                  </a:lnTo>
                  <a:lnTo>
                    <a:pt x="329348" y="812109"/>
                  </a:lnTo>
                  <a:lnTo>
                    <a:pt x="311450" y="812109"/>
                  </a:lnTo>
                  <a:lnTo>
                    <a:pt x="311450" y="765569"/>
                  </a:lnTo>
                  <a:lnTo>
                    <a:pt x="318610" y="754831"/>
                  </a:lnTo>
                  <a:lnTo>
                    <a:pt x="322188" y="754831"/>
                  </a:lnTo>
                  <a:lnTo>
                    <a:pt x="336508" y="747671"/>
                  </a:lnTo>
                  <a:lnTo>
                    <a:pt x="347249" y="747671"/>
                  </a:lnTo>
                  <a:lnTo>
                    <a:pt x="365147" y="744090"/>
                  </a:lnTo>
                  <a:lnTo>
                    <a:pt x="386626" y="744090"/>
                  </a:lnTo>
                  <a:lnTo>
                    <a:pt x="400945" y="747671"/>
                  </a:lnTo>
                  <a:lnTo>
                    <a:pt x="404526" y="754831"/>
                  </a:lnTo>
                  <a:lnTo>
                    <a:pt x="422425" y="747671"/>
                  </a:lnTo>
                  <a:lnTo>
                    <a:pt x="447485" y="747671"/>
                  </a:lnTo>
                  <a:lnTo>
                    <a:pt x="454645" y="744090"/>
                  </a:lnTo>
                  <a:lnTo>
                    <a:pt x="447485" y="729771"/>
                  </a:lnTo>
                  <a:lnTo>
                    <a:pt x="447485" y="726192"/>
                  </a:lnTo>
                  <a:lnTo>
                    <a:pt x="440325" y="719032"/>
                  </a:lnTo>
                  <a:lnTo>
                    <a:pt x="436744" y="719032"/>
                  </a:lnTo>
                  <a:lnTo>
                    <a:pt x="436744" y="701132"/>
                  </a:lnTo>
                  <a:lnTo>
                    <a:pt x="422425" y="690393"/>
                  </a:lnTo>
                  <a:lnTo>
                    <a:pt x="422425" y="676074"/>
                  </a:lnTo>
                  <a:lnTo>
                    <a:pt x="458223" y="676074"/>
                  </a:lnTo>
                  <a:lnTo>
                    <a:pt x="494022" y="711872"/>
                  </a:lnTo>
                  <a:lnTo>
                    <a:pt x="504763" y="711872"/>
                  </a:lnTo>
                  <a:lnTo>
                    <a:pt x="522661" y="693972"/>
                  </a:lnTo>
                  <a:lnTo>
                    <a:pt x="529821" y="676074"/>
                  </a:lnTo>
                  <a:lnTo>
                    <a:pt x="536980" y="672493"/>
                  </a:lnTo>
                  <a:lnTo>
                    <a:pt x="554881" y="672493"/>
                  </a:lnTo>
                  <a:lnTo>
                    <a:pt x="565619" y="665333"/>
                  </a:lnTo>
                  <a:lnTo>
                    <a:pt x="576360" y="665333"/>
                  </a:lnTo>
                  <a:lnTo>
                    <a:pt x="583520" y="661754"/>
                  </a:lnTo>
                  <a:lnTo>
                    <a:pt x="587098" y="647435"/>
                  </a:lnTo>
                  <a:lnTo>
                    <a:pt x="594258" y="643854"/>
                  </a:lnTo>
                  <a:lnTo>
                    <a:pt x="594258" y="629534"/>
                  </a:lnTo>
                  <a:lnTo>
                    <a:pt x="601418" y="611636"/>
                  </a:lnTo>
                  <a:lnTo>
                    <a:pt x="612159" y="600895"/>
                  </a:lnTo>
                  <a:lnTo>
                    <a:pt x="619318" y="608055"/>
                  </a:lnTo>
                  <a:lnTo>
                    <a:pt x="630057" y="608055"/>
                  </a:lnTo>
                  <a:lnTo>
                    <a:pt x="630057" y="600895"/>
                  </a:lnTo>
                  <a:lnTo>
                    <a:pt x="637217" y="593736"/>
                  </a:lnTo>
                  <a:lnTo>
                    <a:pt x="658696" y="582997"/>
                  </a:lnTo>
                  <a:lnTo>
                    <a:pt x="665856" y="575838"/>
                  </a:lnTo>
                  <a:lnTo>
                    <a:pt x="665856" y="572257"/>
                  </a:lnTo>
                  <a:lnTo>
                    <a:pt x="683756" y="572257"/>
                  </a:lnTo>
                  <a:lnTo>
                    <a:pt x="690916" y="561518"/>
                  </a:lnTo>
                  <a:lnTo>
                    <a:pt x="690916" y="554358"/>
                  </a:lnTo>
                  <a:lnTo>
                    <a:pt x="694494" y="547199"/>
                  </a:lnTo>
                  <a:lnTo>
                    <a:pt x="701654" y="547199"/>
                  </a:lnTo>
                  <a:lnTo>
                    <a:pt x="705235" y="543618"/>
                  </a:lnTo>
                  <a:lnTo>
                    <a:pt x="705235" y="536458"/>
                  </a:lnTo>
                  <a:lnTo>
                    <a:pt x="712395" y="536458"/>
                  </a:lnTo>
                  <a:lnTo>
                    <a:pt x="712395" y="529298"/>
                  </a:lnTo>
                  <a:lnTo>
                    <a:pt x="719555" y="525719"/>
                  </a:lnTo>
                  <a:lnTo>
                    <a:pt x="723133" y="511400"/>
                  </a:lnTo>
                  <a:lnTo>
                    <a:pt x="737453" y="500659"/>
                  </a:lnTo>
                  <a:lnTo>
                    <a:pt x="737453" y="489921"/>
                  </a:lnTo>
                  <a:lnTo>
                    <a:pt x="741034" y="482761"/>
                  </a:lnTo>
                  <a:lnTo>
                    <a:pt x="748194" y="472020"/>
                  </a:lnTo>
                  <a:lnTo>
                    <a:pt x="755353" y="464861"/>
                  </a:lnTo>
                  <a:lnTo>
                    <a:pt x="758932" y="464861"/>
                  </a:lnTo>
                  <a:lnTo>
                    <a:pt x="758932" y="472020"/>
                  </a:lnTo>
                  <a:lnTo>
                    <a:pt x="766092" y="482761"/>
                  </a:lnTo>
                  <a:lnTo>
                    <a:pt x="766092" y="493500"/>
                  </a:lnTo>
                  <a:lnTo>
                    <a:pt x="773252" y="500659"/>
                  </a:lnTo>
                  <a:lnTo>
                    <a:pt x="791152" y="500659"/>
                  </a:lnTo>
                  <a:lnTo>
                    <a:pt x="791152" y="493500"/>
                  </a:lnTo>
                  <a:lnTo>
                    <a:pt x="794731" y="493500"/>
                  </a:lnTo>
                  <a:lnTo>
                    <a:pt x="794731" y="482761"/>
                  </a:lnTo>
                  <a:lnTo>
                    <a:pt x="791152" y="472020"/>
                  </a:lnTo>
                  <a:lnTo>
                    <a:pt x="791152" y="464861"/>
                  </a:lnTo>
                  <a:lnTo>
                    <a:pt x="783992" y="454122"/>
                  </a:lnTo>
                  <a:lnTo>
                    <a:pt x="783992" y="446962"/>
                  </a:lnTo>
                  <a:lnTo>
                    <a:pt x="794731" y="425483"/>
                  </a:lnTo>
                  <a:lnTo>
                    <a:pt x="801890" y="418323"/>
                  </a:lnTo>
                  <a:lnTo>
                    <a:pt x="819791" y="411164"/>
                  </a:lnTo>
                  <a:lnTo>
                    <a:pt x="823370" y="411164"/>
                  </a:lnTo>
                  <a:lnTo>
                    <a:pt x="841270" y="418323"/>
                  </a:lnTo>
                  <a:lnTo>
                    <a:pt x="859168" y="411164"/>
                  </a:lnTo>
                  <a:lnTo>
                    <a:pt x="866328" y="400423"/>
                  </a:lnTo>
                  <a:lnTo>
                    <a:pt x="884229" y="389685"/>
                  </a:lnTo>
                  <a:lnTo>
                    <a:pt x="891388" y="382525"/>
                  </a:lnTo>
                  <a:lnTo>
                    <a:pt x="948666" y="382525"/>
                  </a:lnTo>
                  <a:lnTo>
                    <a:pt x="955826" y="371784"/>
                  </a:lnTo>
                  <a:lnTo>
                    <a:pt x="959405" y="364624"/>
                  </a:lnTo>
                  <a:lnTo>
                    <a:pt x="959405" y="353886"/>
                  </a:lnTo>
                  <a:lnTo>
                    <a:pt x="955826" y="346726"/>
                  </a:lnTo>
                  <a:lnTo>
                    <a:pt x="948666" y="335985"/>
                  </a:lnTo>
                  <a:lnTo>
                    <a:pt x="937925" y="318087"/>
                  </a:lnTo>
                  <a:lnTo>
                    <a:pt x="930766" y="289448"/>
                  </a:lnTo>
                  <a:lnTo>
                    <a:pt x="948666" y="275129"/>
                  </a:lnTo>
                  <a:lnTo>
                    <a:pt x="941506" y="242909"/>
                  </a:lnTo>
                  <a:lnTo>
                    <a:pt x="920027" y="242909"/>
                  </a:lnTo>
                  <a:lnTo>
                    <a:pt x="920027" y="192791"/>
                  </a:lnTo>
                  <a:lnTo>
                    <a:pt x="912867" y="189212"/>
                  </a:lnTo>
                  <a:lnTo>
                    <a:pt x="909286" y="171312"/>
                  </a:lnTo>
                  <a:lnTo>
                    <a:pt x="909286" y="135513"/>
                  </a:lnTo>
                  <a:lnTo>
                    <a:pt x="920027" y="124774"/>
                  </a:lnTo>
                  <a:lnTo>
                    <a:pt x="923606" y="128353"/>
                  </a:lnTo>
                  <a:lnTo>
                    <a:pt x="941506" y="128353"/>
                  </a:lnTo>
                  <a:lnTo>
                    <a:pt x="959405" y="99714"/>
                  </a:lnTo>
                  <a:lnTo>
                    <a:pt x="995203" y="63916"/>
                  </a:lnTo>
                  <a:close/>
                  <a:moveTo>
                    <a:pt x="383047" y="38473"/>
                  </a:moveTo>
                  <a:lnTo>
                    <a:pt x="383047" y="46017"/>
                  </a:lnTo>
                  <a:lnTo>
                    <a:pt x="375887" y="53177"/>
                  </a:lnTo>
                  <a:lnTo>
                    <a:pt x="365147" y="53177"/>
                  </a:lnTo>
                  <a:lnTo>
                    <a:pt x="357987" y="56758"/>
                  </a:lnTo>
                  <a:lnTo>
                    <a:pt x="347249" y="63918"/>
                  </a:lnTo>
                  <a:lnTo>
                    <a:pt x="336508" y="74656"/>
                  </a:lnTo>
                  <a:lnTo>
                    <a:pt x="336508" y="110455"/>
                  </a:lnTo>
                  <a:lnTo>
                    <a:pt x="340089" y="110455"/>
                  </a:lnTo>
                  <a:lnTo>
                    <a:pt x="347249" y="106876"/>
                  </a:lnTo>
                  <a:lnTo>
                    <a:pt x="347249" y="99717"/>
                  </a:lnTo>
                  <a:lnTo>
                    <a:pt x="354408" y="92557"/>
                  </a:lnTo>
                  <a:lnTo>
                    <a:pt x="365147" y="88976"/>
                  </a:lnTo>
                  <a:lnTo>
                    <a:pt x="368728" y="81816"/>
                  </a:lnTo>
                  <a:lnTo>
                    <a:pt x="383047" y="74656"/>
                  </a:lnTo>
                  <a:lnTo>
                    <a:pt x="386626" y="71078"/>
                  </a:lnTo>
                  <a:lnTo>
                    <a:pt x="422425" y="71078"/>
                  </a:lnTo>
                  <a:lnTo>
                    <a:pt x="440325" y="88976"/>
                  </a:lnTo>
                  <a:lnTo>
                    <a:pt x="440325" y="146254"/>
                  </a:lnTo>
                  <a:lnTo>
                    <a:pt x="422425" y="164154"/>
                  </a:lnTo>
                  <a:lnTo>
                    <a:pt x="422425" y="182055"/>
                  </a:lnTo>
                  <a:lnTo>
                    <a:pt x="418846" y="189214"/>
                  </a:lnTo>
                  <a:lnTo>
                    <a:pt x="411686" y="189214"/>
                  </a:lnTo>
                  <a:lnTo>
                    <a:pt x="404526" y="192793"/>
                  </a:lnTo>
                  <a:lnTo>
                    <a:pt x="393786" y="199953"/>
                  </a:lnTo>
                  <a:lnTo>
                    <a:pt x="386626" y="199953"/>
                  </a:lnTo>
                  <a:lnTo>
                    <a:pt x="383047" y="207112"/>
                  </a:lnTo>
                  <a:lnTo>
                    <a:pt x="383047" y="225013"/>
                  </a:lnTo>
                  <a:lnTo>
                    <a:pt x="386626" y="228592"/>
                  </a:lnTo>
                  <a:lnTo>
                    <a:pt x="400945" y="225013"/>
                  </a:lnTo>
                  <a:lnTo>
                    <a:pt x="411686" y="225013"/>
                  </a:lnTo>
                  <a:lnTo>
                    <a:pt x="429584" y="235751"/>
                  </a:lnTo>
                  <a:lnTo>
                    <a:pt x="440325" y="246492"/>
                  </a:lnTo>
                  <a:lnTo>
                    <a:pt x="447485" y="257231"/>
                  </a:lnTo>
                  <a:lnTo>
                    <a:pt x="454645" y="264390"/>
                  </a:lnTo>
                  <a:lnTo>
                    <a:pt x="458223" y="275131"/>
                  </a:lnTo>
                  <a:lnTo>
                    <a:pt x="458223" y="307349"/>
                  </a:lnTo>
                  <a:lnTo>
                    <a:pt x="465383" y="310930"/>
                  </a:lnTo>
                  <a:lnTo>
                    <a:pt x="476124" y="318089"/>
                  </a:lnTo>
                  <a:lnTo>
                    <a:pt x="486862" y="328828"/>
                  </a:lnTo>
                  <a:lnTo>
                    <a:pt x="501182" y="335988"/>
                  </a:lnTo>
                  <a:lnTo>
                    <a:pt x="504763" y="343147"/>
                  </a:lnTo>
                  <a:lnTo>
                    <a:pt x="519082" y="346728"/>
                  </a:lnTo>
                  <a:lnTo>
                    <a:pt x="522661" y="364627"/>
                  </a:lnTo>
                  <a:lnTo>
                    <a:pt x="522661" y="371786"/>
                  </a:lnTo>
                  <a:lnTo>
                    <a:pt x="529821" y="375367"/>
                  </a:lnTo>
                  <a:lnTo>
                    <a:pt x="529821" y="429064"/>
                  </a:lnTo>
                  <a:lnTo>
                    <a:pt x="540561" y="443384"/>
                  </a:lnTo>
                  <a:lnTo>
                    <a:pt x="547721" y="443384"/>
                  </a:lnTo>
                  <a:lnTo>
                    <a:pt x="554881" y="436224"/>
                  </a:lnTo>
                  <a:lnTo>
                    <a:pt x="547721" y="425485"/>
                  </a:lnTo>
                  <a:lnTo>
                    <a:pt x="554881" y="425485"/>
                  </a:lnTo>
                  <a:lnTo>
                    <a:pt x="576360" y="436224"/>
                  </a:lnTo>
                  <a:lnTo>
                    <a:pt x="594258" y="443384"/>
                  </a:lnTo>
                  <a:lnTo>
                    <a:pt x="604999" y="454124"/>
                  </a:lnTo>
                  <a:lnTo>
                    <a:pt x="612159" y="464863"/>
                  </a:lnTo>
                  <a:lnTo>
                    <a:pt x="612159" y="475604"/>
                  </a:lnTo>
                  <a:lnTo>
                    <a:pt x="604999" y="493502"/>
                  </a:lnTo>
                  <a:lnTo>
                    <a:pt x="601418" y="507821"/>
                  </a:lnTo>
                  <a:lnTo>
                    <a:pt x="601418" y="529300"/>
                  </a:lnTo>
                  <a:lnTo>
                    <a:pt x="587098" y="536460"/>
                  </a:lnTo>
                  <a:lnTo>
                    <a:pt x="576360" y="536460"/>
                  </a:lnTo>
                  <a:lnTo>
                    <a:pt x="572779" y="529300"/>
                  </a:lnTo>
                  <a:lnTo>
                    <a:pt x="565619" y="543620"/>
                  </a:lnTo>
                  <a:lnTo>
                    <a:pt x="558460" y="547201"/>
                  </a:lnTo>
                  <a:lnTo>
                    <a:pt x="547721" y="554361"/>
                  </a:lnTo>
                  <a:lnTo>
                    <a:pt x="558460" y="561520"/>
                  </a:lnTo>
                  <a:lnTo>
                    <a:pt x="583520" y="561520"/>
                  </a:lnTo>
                  <a:lnTo>
                    <a:pt x="604999" y="572259"/>
                  </a:lnTo>
                  <a:lnTo>
                    <a:pt x="601418" y="575840"/>
                  </a:lnTo>
                  <a:lnTo>
                    <a:pt x="572779" y="593738"/>
                  </a:lnTo>
                  <a:lnTo>
                    <a:pt x="554881" y="611638"/>
                  </a:lnTo>
                  <a:lnTo>
                    <a:pt x="529821" y="618798"/>
                  </a:lnTo>
                  <a:lnTo>
                    <a:pt x="447485" y="618798"/>
                  </a:lnTo>
                  <a:lnTo>
                    <a:pt x="436744" y="629537"/>
                  </a:lnTo>
                  <a:lnTo>
                    <a:pt x="418846" y="636696"/>
                  </a:lnTo>
                  <a:lnTo>
                    <a:pt x="411686" y="629537"/>
                  </a:lnTo>
                  <a:lnTo>
                    <a:pt x="386626" y="618798"/>
                  </a:lnTo>
                  <a:lnTo>
                    <a:pt x="365147" y="629537"/>
                  </a:lnTo>
                  <a:lnTo>
                    <a:pt x="357987" y="643856"/>
                  </a:lnTo>
                  <a:lnTo>
                    <a:pt x="347249" y="647437"/>
                  </a:lnTo>
                  <a:lnTo>
                    <a:pt x="340089" y="654597"/>
                  </a:lnTo>
                  <a:lnTo>
                    <a:pt x="340089" y="661757"/>
                  </a:lnTo>
                  <a:lnTo>
                    <a:pt x="322188" y="661757"/>
                  </a:lnTo>
                  <a:lnTo>
                    <a:pt x="311450" y="647437"/>
                  </a:lnTo>
                  <a:lnTo>
                    <a:pt x="300709" y="647437"/>
                  </a:lnTo>
                  <a:lnTo>
                    <a:pt x="293549" y="654597"/>
                  </a:lnTo>
                  <a:lnTo>
                    <a:pt x="282811" y="661757"/>
                  </a:lnTo>
                  <a:lnTo>
                    <a:pt x="257751" y="661757"/>
                  </a:lnTo>
                  <a:lnTo>
                    <a:pt x="247012" y="672495"/>
                  </a:lnTo>
                  <a:lnTo>
                    <a:pt x="236272" y="676076"/>
                  </a:lnTo>
                  <a:lnTo>
                    <a:pt x="211214" y="665335"/>
                  </a:lnTo>
                  <a:lnTo>
                    <a:pt x="218373" y="661757"/>
                  </a:lnTo>
                  <a:lnTo>
                    <a:pt x="221952" y="661757"/>
                  </a:lnTo>
                  <a:lnTo>
                    <a:pt x="239853" y="654597"/>
                  </a:lnTo>
                  <a:lnTo>
                    <a:pt x="250591" y="629537"/>
                  </a:lnTo>
                  <a:lnTo>
                    <a:pt x="257751" y="625958"/>
                  </a:lnTo>
                  <a:lnTo>
                    <a:pt x="293549" y="608057"/>
                  </a:lnTo>
                  <a:lnTo>
                    <a:pt x="300709" y="593738"/>
                  </a:lnTo>
                  <a:lnTo>
                    <a:pt x="318610" y="590159"/>
                  </a:lnTo>
                  <a:lnTo>
                    <a:pt x="386626" y="590159"/>
                  </a:lnTo>
                  <a:lnTo>
                    <a:pt x="393786" y="583000"/>
                  </a:lnTo>
                  <a:lnTo>
                    <a:pt x="400945" y="583000"/>
                  </a:lnTo>
                  <a:lnTo>
                    <a:pt x="400945" y="575840"/>
                  </a:lnTo>
                  <a:lnTo>
                    <a:pt x="393786" y="572259"/>
                  </a:lnTo>
                  <a:lnTo>
                    <a:pt x="383047" y="572259"/>
                  </a:lnTo>
                  <a:lnTo>
                    <a:pt x="375887" y="565099"/>
                  </a:lnTo>
                  <a:lnTo>
                    <a:pt x="357987" y="565099"/>
                  </a:lnTo>
                  <a:lnTo>
                    <a:pt x="336508" y="572259"/>
                  </a:lnTo>
                  <a:lnTo>
                    <a:pt x="322188" y="565099"/>
                  </a:lnTo>
                  <a:lnTo>
                    <a:pt x="300709" y="543620"/>
                  </a:lnTo>
                  <a:lnTo>
                    <a:pt x="293549" y="543620"/>
                  </a:lnTo>
                  <a:lnTo>
                    <a:pt x="286390" y="547201"/>
                  </a:lnTo>
                  <a:lnTo>
                    <a:pt x="282811" y="547201"/>
                  </a:lnTo>
                  <a:lnTo>
                    <a:pt x="268491" y="554361"/>
                  </a:lnTo>
                  <a:lnTo>
                    <a:pt x="264910" y="554361"/>
                  </a:lnTo>
                  <a:lnTo>
                    <a:pt x="264910" y="529300"/>
                  </a:lnTo>
                  <a:lnTo>
                    <a:pt x="268491" y="525722"/>
                  </a:lnTo>
                  <a:lnTo>
                    <a:pt x="282811" y="518562"/>
                  </a:lnTo>
                  <a:lnTo>
                    <a:pt x="286390" y="507821"/>
                  </a:lnTo>
                  <a:lnTo>
                    <a:pt x="304290" y="507821"/>
                  </a:lnTo>
                  <a:lnTo>
                    <a:pt x="318610" y="500661"/>
                  </a:lnTo>
                  <a:lnTo>
                    <a:pt x="318610" y="482763"/>
                  </a:lnTo>
                  <a:lnTo>
                    <a:pt x="311450" y="464863"/>
                  </a:lnTo>
                  <a:lnTo>
                    <a:pt x="304290" y="464863"/>
                  </a:lnTo>
                  <a:lnTo>
                    <a:pt x="293549" y="472023"/>
                  </a:lnTo>
                  <a:lnTo>
                    <a:pt x="286390" y="461284"/>
                  </a:lnTo>
                  <a:lnTo>
                    <a:pt x="286390" y="454124"/>
                  </a:lnTo>
                  <a:lnTo>
                    <a:pt x="293549" y="446965"/>
                  </a:lnTo>
                  <a:lnTo>
                    <a:pt x="300709" y="436224"/>
                  </a:lnTo>
                  <a:lnTo>
                    <a:pt x="311450" y="425485"/>
                  </a:lnTo>
                  <a:lnTo>
                    <a:pt x="347249" y="425485"/>
                  </a:lnTo>
                  <a:lnTo>
                    <a:pt x="368728" y="411166"/>
                  </a:lnTo>
                  <a:lnTo>
                    <a:pt x="375887" y="400425"/>
                  </a:lnTo>
                  <a:lnTo>
                    <a:pt x="368728" y="389687"/>
                  </a:lnTo>
                  <a:lnTo>
                    <a:pt x="365147" y="382527"/>
                  </a:lnTo>
                  <a:lnTo>
                    <a:pt x="357987" y="371786"/>
                  </a:lnTo>
                  <a:lnTo>
                    <a:pt x="347249" y="361048"/>
                  </a:lnTo>
                  <a:lnTo>
                    <a:pt x="340089" y="346728"/>
                  </a:lnTo>
                  <a:lnTo>
                    <a:pt x="347249" y="328828"/>
                  </a:lnTo>
                  <a:lnTo>
                    <a:pt x="354408" y="318089"/>
                  </a:lnTo>
                  <a:lnTo>
                    <a:pt x="357987" y="300189"/>
                  </a:lnTo>
                  <a:lnTo>
                    <a:pt x="357987" y="282291"/>
                  </a:lnTo>
                  <a:lnTo>
                    <a:pt x="340089" y="289451"/>
                  </a:lnTo>
                  <a:lnTo>
                    <a:pt x="336508" y="289451"/>
                  </a:lnTo>
                  <a:lnTo>
                    <a:pt x="329348" y="293029"/>
                  </a:lnTo>
                  <a:lnTo>
                    <a:pt x="311450" y="300189"/>
                  </a:lnTo>
                  <a:lnTo>
                    <a:pt x="300709" y="300189"/>
                  </a:lnTo>
                  <a:lnTo>
                    <a:pt x="300709" y="293029"/>
                  </a:lnTo>
                  <a:lnTo>
                    <a:pt x="293549" y="300189"/>
                  </a:lnTo>
                  <a:lnTo>
                    <a:pt x="286390" y="300189"/>
                  </a:lnTo>
                  <a:lnTo>
                    <a:pt x="275651" y="289451"/>
                  </a:lnTo>
                  <a:lnTo>
                    <a:pt x="268491" y="275131"/>
                  </a:lnTo>
                  <a:lnTo>
                    <a:pt x="264910" y="257231"/>
                  </a:lnTo>
                  <a:lnTo>
                    <a:pt x="268491" y="246492"/>
                  </a:lnTo>
                  <a:lnTo>
                    <a:pt x="275651" y="242911"/>
                  </a:lnTo>
                  <a:lnTo>
                    <a:pt x="282811" y="228592"/>
                  </a:lnTo>
                  <a:lnTo>
                    <a:pt x="275651" y="217853"/>
                  </a:lnTo>
                  <a:lnTo>
                    <a:pt x="275651" y="207112"/>
                  </a:lnTo>
                  <a:lnTo>
                    <a:pt x="286390" y="199953"/>
                  </a:lnTo>
                  <a:lnTo>
                    <a:pt x="286390" y="189214"/>
                  </a:lnTo>
                  <a:lnTo>
                    <a:pt x="282811" y="182055"/>
                  </a:lnTo>
                  <a:lnTo>
                    <a:pt x="275651" y="182055"/>
                  </a:lnTo>
                  <a:lnTo>
                    <a:pt x="264910" y="192793"/>
                  </a:lnTo>
                  <a:lnTo>
                    <a:pt x="264910" y="207112"/>
                  </a:lnTo>
                  <a:lnTo>
                    <a:pt x="257751" y="207112"/>
                  </a:lnTo>
                  <a:lnTo>
                    <a:pt x="257751" y="210693"/>
                  </a:lnTo>
                  <a:lnTo>
                    <a:pt x="250591" y="217853"/>
                  </a:lnTo>
                  <a:lnTo>
                    <a:pt x="236272" y="217853"/>
                  </a:lnTo>
                  <a:lnTo>
                    <a:pt x="236272" y="207112"/>
                  </a:lnTo>
                  <a:lnTo>
                    <a:pt x="239853" y="199953"/>
                  </a:lnTo>
                  <a:lnTo>
                    <a:pt x="239853" y="192793"/>
                  </a:lnTo>
                  <a:lnTo>
                    <a:pt x="247012" y="189214"/>
                  </a:lnTo>
                  <a:lnTo>
                    <a:pt x="247012" y="171314"/>
                  </a:lnTo>
                  <a:lnTo>
                    <a:pt x="257751" y="156994"/>
                  </a:lnTo>
                  <a:lnTo>
                    <a:pt x="257751" y="142675"/>
                  </a:lnTo>
                  <a:lnTo>
                    <a:pt x="222334" y="107258"/>
                  </a:lnTo>
                  <a:cubicBezTo>
                    <a:pt x="273197" y="79439"/>
                    <a:pt x="326904" y="56186"/>
                    <a:pt x="383047" y="38473"/>
                  </a:cubicBezTo>
                  <a:close/>
                  <a:moveTo>
                    <a:pt x="800218" y="0"/>
                  </a:moveTo>
                  <a:cubicBezTo>
                    <a:pt x="849997" y="5429"/>
                    <a:pt x="898465" y="15592"/>
                    <a:pt x="945240" y="29944"/>
                  </a:cubicBezTo>
                  <a:lnTo>
                    <a:pt x="894967" y="56756"/>
                  </a:lnTo>
                  <a:lnTo>
                    <a:pt x="873488" y="46017"/>
                  </a:lnTo>
                  <a:lnTo>
                    <a:pt x="841270" y="42436"/>
                  </a:lnTo>
                  <a:lnTo>
                    <a:pt x="812631" y="1737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Ellipse 2"/>
            <p:cNvSpPr/>
            <p:nvPr userDrawn="1"/>
          </p:nvSpPr>
          <p:spPr bwMode="gray">
            <a:xfrm>
              <a:off x="5292080" y="-453190"/>
              <a:ext cx="5004553" cy="5004553"/>
            </a:xfrm>
            <a:prstGeom prst="ellipse">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7" name="Belgien"/>
            <p:cNvSpPr>
              <a:spLocks/>
            </p:cNvSpPr>
            <p:nvPr userDrawn="1"/>
          </p:nvSpPr>
          <p:spPr bwMode="gray">
            <a:xfrm>
              <a:off x="7736321" y="1038641"/>
              <a:ext cx="515736" cy="346952"/>
            </a:xfrm>
            <a:custGeom>
              <a:avLst/>
              <a:gdLst/>
              <a:ahLst/>
              <a:cxnLst>
                <a:cxn ang="0">
                  <a:pos x="9" y="0"/>
                </a:cxn>
                <a:cxn ang="0">
                  <a:pos x="10" y="1"/>
                </a:cxn>
                <a:cxn ang="0">
                  <a:pos x="12" y="1"/>
                </a:cxn>
                <a:cxn ang="0">
                  <a:pos x="13" y="3"/>
                </a:cxn>
                <a:cxn ang="0">
                  <a:pos x="27" y="3"/>
                </a:cxn>
                <a:cxn ang="0">
                  <a:pos x="30" y="1"/>
                </a:cxn>
                <a:cxn ang="0">
                  <a:pos x="37" y="1"/>
                </a:cxn>
                <a:cxn ang="0">
                  <a:pos x="38" y="3"/>
                </a:cxn>
                <a:cxn ang="0">
                  <a:pos x="42" y="3"/>
                </a:cxn>
                <a:cxn ang="0">
                  <a:pos x="43" y="4"/>
                </a:cxn>
                <a:cxn ang="0">
                  <a:pos x="43" y="6"/>
                </a:cxn>
                <a:cxn ang="0">
                  <a:pos x="45" y="8"/>
                </a:cxn>
                <a:cxn ang="0">
                  <a:pos x="48" y="14"/>
                </a:cxn>
                <a:cxn ang="0">
                  <a:pos x="48" y="18"/>
                </a:cxn>
                <a:cxn ang="0">
                  <a:pos x="53" y="18"/>
                </a:cxn>
                <a:cxn ang="0">
                  <a:pos x="53" y="21"/>
                </a:cxn>
                <a:cxn ang="0">
                  <a:pos x="55" y="26"/>
                </a:cxn>
                <a:cxn ang="0">
                  <a:pos x="55" y="29"/>
                </a:cxn>
                <a:cxn ang="0">
                  <a:pos x="51" y="29"/>
                </a:cxn>
                <a:cxn ang="0">
                  <a:pos x="51" y="31"/>
                </a:cxn>
                <a:cxn ang="0">
                  <a:pos x="50" y="31"/>
                </a:cxn>
                <a:cxn ang="0">
                  <a:pos x="50" y="32"/>
                </a:cxn>
                <a:cxn ang="0">
                  <a:pos x="48" y="36"/>
                </a:cxn>
                <a:cxn ang="0">
                  <a:pos x="46" y="37"/>
                </a:cxn>
                <a:cxn ang="0">
                  <a:pos x="43" y="36"/>
                </a:cxn>
                <a:cxn ang="0">
                  <a:pos x="40" y="36"/>
                </a:cxn>
                <a:cxn ang="0">
                  <a:pos x="37" y="32"/>
                </a:cxn>
                <a:cxn ang="0">
                  <a:pos x="37" y="29"/>
                </a:cxn>
                <a:cxn ang="0">
                  <a:pos x="30" y="29"/>
                </a:cxn>
                <a:cxn ang="0">
                  <a:pos x="30" y="28"/>
                </a:cxn>
                <a:cxn ang="0">
                  <a:pos x="27" y="26"/>
                </a:cxn>
                <a:cxn ang="0">
                  <a:pos x="23" y="26"/>
                </a:cxn>
                <a:cxn ang="0">
                  <a:pos x="20" y="24"/>
                </a:cxn>
                <a:cxn ang="0">
                  <a:pos x="18" y="23"/>
                </a:cxn>
                <a:cxn ang="0">
                  <a:pos x="18" y="19"/>
                </a:cxn>
                <a:cxn ang="0">
                  <a:pos x="17" y="19"/>
                </a:cxn>
                <a:cxn ang="0">
                  <a:pos x="13" y="18"/>
                </a:cxn>
                <a:cxn ang="0">
                  <a:pos x="7" y="11"/>
                </a:cxn>
                <a:cxn ang="0">
                  <a:pos x="2" y="9"/>
                </a:cxn>
                <a:cxn ang="0">
                  <a:pos x="0" y="6"/>
                </a:cxn>
                <a:cxn ang="0">
                  <a:pos x="2" y="4"/>
                </a:cxn>
                <a:cxn ang="0">
                  <a:pos x="2" y="3"/>
                </a:cxn>
                <a:cxn ang="0">
                  <a:pos x="7" y="3"/>
                </a:cxn>
                <a:cxn ang="0">
                  <a:pos x="9" y="0"/>
                </a:cxn>
              </a:cxnLst>
              <a:rect l="0" t="0" r="r" b="b"/>
              <a:pathLst>
                <a:path w="55" h="37">
                  <a:moveTo>
                    <a:pt x="9" y="0"/>
                  </a:moveTo>
                  <a:lnTo>
                    <a:pt x="10" y="1"/>
                  </a:lnTo>
                  <a:lnTo>
                    <a:pt x="12" y="1"/>
                  </a:lnTo>
                  <a:lnTo>
                    <a:pt x="13" y="3"/>
                  </a:lnTo>
                  <a:lnTo>
                    <a:pt x="27" y="3"/>
                  </a:lnTo>
                  <a:lnTo>
                    <a:pt x="30" y="1"/>
                  </a:lnTo>
                  <a:lnTo>
                    <a:pt x="37" y="1"/>
                  </a:lnTo>
                  <a:lnTo>
                    <a:pt x="38" y="3"/>
                  </a:lnTo>
                  <a:lnTo>
                    <a:pt x="42" y="3"/>
                  </a:lnTo>
                  <a:lnTo>
                    <a:pt x="43" y="4"/>
                  </a:lnTo>
                  <a:lnTo>
                    <a:pt x="43" y="6"/>
                  </a:lnTo>
                  <a:lnTo>
                    <a:pt x="45" y="8"/>
                  </a:lnTo>
                  <a:lnTo>
                    <a:pt x="48" y="14"/>
                  </a:lnTo>
                  <a:lnTo>
                    <a:pt x="48" y="18"/>
                  </a:lnTo>
                  <a:lnTo>
                    <a:pt x="53" y="18"/>
                  </a:lnTo>
                  <a:lnTo>
                    <a:pt x="53" y="21"/>
                  </a:lnTo>
                  <a:lnTo>
                    <a:pt x="55" y="26"/>
                  </a:lnTo>
                  <a:lnTo>
                    <a:pt x="55" y="29"/>
                  </a:lnTo>
                  <a:lnTo>
                    <a:pt x="51" y="29"/>
                  </a:lnTo>
                  <a:lnTo>
                    <a:pt x="51" y="31"/>
                  </a:lnTo>
                  <a:lnTo>
                    <a:pt x="50" y="31"/>
                  </a:lnTo>
                  <a:lnTo>
                    <a:pt x="50" y="32"/>
                  </a:lnTo>
                  <a:lnTo>
                    <a:pt x="48" y="36"/>
                  </a:lnTo>
                  <a:lnTo>
                    <a:pt x="46" y="37"/>
                  </a:lnTo>
                  <a:lnTo>
                    <a:pt x="43" y="36"/>
                  </a:lnTo>
                  <a:lnTo>
                    <a:pt x="40" y="36"/>
                  </a:lnTo>
                  <a:lnTo>
                    <a:pt x="37" y="32"/>
                  </a:lnTo>
                  <a:lnTo>
                    <a:pt x="37" y="29"/>
                  </a:lnTo>
                  <a:lnTo>
                    <a:pt x="30" y="29"/>
                  </a:lnTo>
                  <a:lnTo>
                    <a:pt x="30" y="28"/>
                  </a:lnTo>
                  <a:lnTo>
                    <a:pt x="27" y="26"/>
                  </a:lnTo>
                  <a:lnTo>
                    <a:pt x="23" y="26"/>
                  </a:lnTo>
                  <a:lnTo>
                    <a:pt x="20" y="24"/>
                  </a:lnTo>
                  <a:lnTo>
                    <a:pt x="18" y="23"/>
                  </a:lnTo>
                  <a:lnTo>
                    <a:pt x="18" y="19"/>
                  </a:lnTo>
                  <a:lnTo>
                    <a:pt x="17" y="19"/>
                  </a:lnTo>
                  <a:lnTo>
                    <a:pt x="13" y="18"/>
                  </a:lnTo>
                  <a:lnTo>
                    <a:pt x="7" y="11"/>
                  </a:lnTo>
                  <a:lnTo>
                    <a:pt x="2" y="9"/>
                  </a:lnTo>
                  <a:lnTo>
                    <a:pt x="0" y="6"/>
                  </a:lnTo>
                  <a:lnTo>
                    <a:pt x="2" y="4"/>
                  </a:lnTo>
                  <a:lnTo>
                    <a:pt x="2" y="3"/>
                  </a:lnTo>
                  <a:lnTo>
                    <a:pt x="7" y="3"/>
                  </a:lnTo>
                  <a:lnTo>
                    <a:pt x="9" y="0"/>
                  </a:lnTo>
                  <a:close/>
                </a:path>
              </a:pathLst>
            </a:custGeom>
            <a:solidFill>
              <a:schemeClr val="accent1">
                <a:alpha val="35000"/>
              </a:schemeClr>
            </a:solidFill>
            <a:ln w="1270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nvGrpSpPr>
            <p:cNvPr id="165" name="Group 4"/>
            <p:cNvGrpSpPr>
              <a:grpSpLocks noChangeAspect="1"/>
            </p:cNvGrpSpPr>
            <p:nvPr userDrawn="1"/>
          </p:nvGrpSpPr>
          <p:grpSpPr bwMode="gray">
            <a:xfrm>
              <a:off x="8054340" y="733458"/>
              <a:ext cx="331728" cy="512176"/>
              <a:chOff x="1481" y="0"/>
              <a:chExt cx="2798" cy="4320"/>
            </a:xfrm>
            <a:solidFill>
              <a:schemeClr val="accent1"/>
            </a:solidFill>
          </p:grpSpPr>
          <p:sp>
            <p:nvSpPr>
              <p:cNvPr id="166" name="Freeform 5"/>
              <p:cNvSpPr>
                <a:spLocks/>
              </p:cNvSpPr>
              <p:nvPr/>
            </p:nvSpPr>
            <p:spPr bwMode="gray">
              <a:xfrm>
                <a:off x="2393" y="912"/>
                <a:ext cx="974" cy="975"/>
              </a:xfrm>
              <a:custGeom>
                <a:avLst/>
                <a:gdLst>
                  <a:gd name="T0" fmla="*/ 512 w 974"/>
                  <a:gd name="T1" fmla="*/ 974 h 975"/>
                  <a:gd name="T2" fmla="*/ 585 w 974"/>
                  <a:gd name="T3" fmla="*/ 965 h 975"/>
                  <a:gd name="T4" fmla="*/ 654 w 974"/>
                  <a:gd name="T5" fmla="*/ 945 h 975"/>
                  <a:gd name="T6" fmla="*/ 718 w 974"/>
                  <a:gd name="T7" fmla="*/ 916 h 975"/>
                  <a:gd name="T8" fmla="*/ 778 w 974"/>
                  <a:gd name="T9" fmla="*/ 878 h 975"/>
                  <a:gd name="T10" fmla="*/ 831 w 974"/>
                  <a:gd name="T11" fmla="*/ 832 h 975"/>
                  <a:gd name="T12" fmla="*/ 877 w 974"/>
                  <a:gd name="T13" fmla="*/ 779 h 975"/>
                  <a:gd name="T14" fmla="*/ 915 w 974"/>
                  <a:gd name="T15" fmla="*/ 720 h 975"/>
                  <a:gd name="T16" fmla="*/ 944 w 974"/>
                  <a:gd name="T17" fmla="*/ 655 h 975"/>
                  <a:gd name="T18" fmla="*/ 963 w 974"/>
                  <a:gd name="T19" fmla="*/ 585 h 975"/>
                  <a:gd name="T20" fmla="*/ 973 w 974"/>
                  <a:gd name="T21" fmla="*/ 512 h 975"/>
                  <a:gd name="T22" fmla="*/ 973 w 974"/>
                  <a:gd name="T23" fmla="*/ 463 h 975"/>
                  <a:gd name="T24" fmla="*/ 963 w 974"/>
                  <a:gd name="T25" fmla="*/ 390 h 975"/>
                  <a:gd name="T26" fmla="*/ 944 w 974"/>
                  <a:gd name="T27" fmla="*/ 321 h 975"/>
                  <a:gd name="T28" fmla="*/ 915 w 974"/>
                  <a:gd name="T29" fmla="*/ 256 h 975"/>
                  <a:gd name="T30" fmla="*/ 877 w 974"/>
                  <a:gd name="T31" fmla="*/ 197 h 975"/>
                  <a:gd name="T32" fmla="*/ 831 w 974"/>
                  <a:gd name="T33" fmla="*/ 143 h 975"/>
                  <a:gd name="T34" fmla="*/ 778 w 974"/>
                  <a:gd name="T35" fmla="*/ 98 h 975"/>
                  <a:gd name="T36" fmla="*/ 718 w 974"/>
                  <a:gd name="T37" fmla="*/ 59 h 975"/>
                  <a:gd name="T38" fmla="*/ 654 w 974"/>
                  <a:gd name="T39" fmla="*/ 30 h 975"/>
                  <a:gd name="T40" fmla="*/ 585 w 974"/>
                  <a:gd name="T41" fmla="*/ 11 h 975"/>
                  <a:gd name="T42" fmla="*/ 512 w 974"/>
                  <a:gd name="T43" fmla="*/ 1 h 975"/>
                  <a:gd name="T44" fmla="*/ 462 w 974"/>
                  <a:gd name="T45" fmla="*/ 1 h 975"/>
                  <a:gd name="T46" fmla="*/ 389 w 974"/>
                  <a:gd name="T47" fmla="*/ 11 h 975"/>
                  <a:gd name="T48" fmla="*/ 320 w 974"/>
                  <a:gd name="T49" fmla="*/ 30 h 975"/>
                  <a:gd name="T50" fmla="*/ 255 w 974"/>
                  <a:gd name="T51" fmla="*/ 59 h 975"/>
                  <a:gd name="T52" fmla="*/ 196 w 974"/>
                  <a:gd name="T53" fmla="*/ 98 h 975"/>
                  <a:gd name="T54" fmla="*/ 143 w 974"/>
                  <a:gd name="T55" fmla="*/ 143 h 975"/>
                  <a:gd name="T56" fmla="*/ 97 w 974"/>
                  <a:gd name="T57" fmla="*/ 197 h 975"/>
                  <a:gd name="T58" fmla="*/ 59 w 974"/>
                  <a:gd name="T59" fmla="*/ 256 h 975"/>
                  <a:gd name="T60" fmla="*/ 30 w 974"/>
                  <a:gd name="T61" fmla="*/ 321 h 975"/>
                  <a:gd name="T62" fmla="*/ 10 w 974"/>
                  <a:gd name="T63" fmla="*/ 390 h 975"/>
                  <a:gd name="T64" fmla="*/ 1 w 974"/>
                  <a:gd name="T65" fmla="*/ 463 h 975"/>
                  <a:gd name="T66" fmla="*/ 1 w 974"/>
                  <a:gd name="T67" fmla="*/ 512 h 975"/>
                  <a:gd name="T68" fmla="*/ 10 w 974"/>
                  <a:gd name="T69" fmla="*/ 585 h 975"/>
                  <a:gd name="T70" fmla="*/ 30 w 974"/>
                  <a:gd name="T71" fmla="*/ 655 h 975"/>
                  <a:gd name="T72" fmla="*/ 59 w 974"/>
                  <a:gd name="T73" fmla="*/ 720 h 975"/>
                  <a:gd name="T74" fmla="*/ 97 w 974"/>
                  <a:gd name="T75" fmla="*/ 779 h 975"/>
                  <a:gd name="T76" fmla="*/ 143 w 974"/>
                  <a:gd name="T77" fmla="*/ 832 h 975"/>
                  <a:gd name="T78" fmla="*/ 196 w 974"/>
                  <a:gd name="T79" fmla="*/ 878 h 975"/>
                  <a:gd name="T80" fmla="*/ 255 w 974"/>
                  <a:gd name="T81" fmla="*/ 916 h 975"/>
                  <a:gd name="T82" fmla="*/ 320 w 974"/>
                  <a:gd name="T83" fmla="*/ 945 h 975"/>
                  <a:gd name="T84" fmla="*/ 389 w 974"/>
                  <a:gd name="T85" fmla="*/ 965 h 975"/>
                  <a:gd name="T86" fmla="*/ 462 w 974"/>
                  <a:gd name="T87" fmla="*/ 974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74" h="975">
                    <a:moveTo>
                      <a:pt x="487" y="975"/>
                    </a:moveTo>
                    <a:lnTo>
                      <a:pt x="487" y="975"/>
                    </a:lnTo>
                    <a:lnTo>
                      <a:pt x="512" y="974"/>
                    </a:lnTo>
                    <a:lnTo>
                      <a:pt x="536" y="973"/>
                    </a:lnTo>
                    <a:lnTo>
                      <a:pt x="561" y="969"/>
                    </a:lnTo>
                    <a:lnTo>
                      <a:pt x="585" y="965"/>
                    </a:lnTo>
                    <a:lnTo>
                      <a:pt x="609" y="960"/>
                    </a:lnTo>
                    <a:lnTo>
                      <a:pt x="631" y="953"/>
                    </a:lnTo>
                    <a:lnTo>
                      <a:pt x="654" y="945"/>
                    </a:lnTo>
                    <a:lnTo>
                      <a:pt x="676" y="936"/>
                    </a:lnTo>
                    <a:lnTo>
                      <a:pt x="698" y="926"/>
                    </a:lnTo>
                    <a:lnTo>
                      <a:pt x="718" y="916"/>
                    </a:lnTo>
                    <a:lnTo>
                      <a:pt x="739" y="904"/>
                    </a:lnTo>
                    <a:lnTo>
                      <a:pt x="759" y="891"/>
                    </a:lnTo>
                    <a:lnTo>
                      <a:pt x="778" y="878"/>
                    </a:lnTo>
                    <a:lnTo>
                      <a:pt x="797" y="863"/>
                    </a:lnTo>
                    <a:lnTo>
                      <a:pt x="814" y="848"/>
                    </a:lnTo>
                    <a:lnTo>
                      <a:pt x="831" y="832"/>
                    </a:lnTo>
                    <a:lnTo>
                      <a:pt x="847" y="814"/>
                    </a:lnTo>
                    <a:lnTo>
                      <a:pt x="862" y="797"/>
                    </a:lnTo>
                    <a:lnTo>
                      <a:pt x="877" y="779"/>
                    </a:lnTo>
                    <a:lnTo>
                      <a:pt x="890" y="760"/>
                    </a:lnTo>
                    <a:lnTo>
                      <a:pt x="903" y="740"/>
                    </a:lnTo>
                    <a:lnTo>
                      <a:pt x="915" y="720"/>
                    </a:lnTo>
                    <a:lnTo>
                      <a:pt x="926" y="698"/>
                    </a:lnTo>
                    <a:lnTo>
                      <a:pt x="935" y="677"/>
                    </a:lnTo>
                    <a:lnTo>
                      <a:pt x="944" y="655"/>
                    </a:lnTo>
                    <a:lnTo>
                      <a:pt x="952" y="633"/>
                    </a:lnTo>
                    <a:lnTo>
                      <a:pt x="958" y="609"/>
                    </a:lnTo>
                    <a:lnTo>
                      <a:pt x="963" y="585"/>
                    </a:lnTo>
                    <a:lnTo>
                      <a:pt x="968" y="562"/>
                    </a:lnTo>
                    <a:lnTo>
                      <a:pt x="971" y="537"/>
                    </a:lnTo>
                    <a:lnTo>
                      <a:pt x="973" y="512"/>
                    </a:lnTo>
                    <a:lnTo>
                      <a:pt x="974" y="487"/>
                    </a:lnTo>
                    <a:lnTo>
                      <a:pt x="974" y="487"/>
                    </a:lnTo>
                    <a:lnTo>
                      <a:pt x="973" y="463"/>
                    </a:lnTo>
                    <a:lnTo>
                      <a:pt x="971" y="438"/>
                    </a:lnTo>
                    <a:lnTo>
                      <a:pt x="968" y="413"/>
                    </a:lnTo>
                    <a:lnTo>
                      <a:pt x="963" y="390"/>
                    </a:lnTo>
                    <a:lnTo>
                      <a:pt x="958" y="366"/>
                    </a:lnTo>
                    <a:lnTo>
                      <a:pt x="952" y="343"/>
                    </a:lnTo>
                    <a:lnTo>
                      <a:pt x="944" y="321"/>
                    </a:lnTo>
                    <a:lnTo>
                      <a:pt x="935" y="298"/>
                    </a:lnTo>
                    <a:lnTo>
                      <a:pt x="926" y="277"/>
                    </a:lnTo>
                    <a:lnTo>
                      <a:pt x="915" y="256"/>
                    </a:lnTo>
                    <a:lnTo>
                      <a:pt x="903" y="236"/>
                    </a:lnTo>
                    <a:lnTo>
                      <a:pt x="890" y="215"/>
                    </a:lnTo>
                    <a:lnTo>
                      <a:pt x="877" y="197"/>
                    </a:lnTo>
                    <a:lnTo>
                      <a:pt x="862" y="178"/>
                    </a:lnTo>
                    <a:lnTo>
                      <a:pt x="847" y="160"/>
                    </a:lnTo>
                    <a:lnTo>
                      <a:pt x="831" y="143"/>
                    </a:lnTo>
                    <a:lnTo>
                      <a:pt x="814" y="127"/>
                    </a:lnTo>
                    <a:lnTo>
                      <a:pt x="797" y="112"/>
                    </a:lnTo>
                    <a:lnTo>
                      <a:pt x="778" y="98"/>
                    </a:lnTo>
                    <a:lnTo>
                      <a:pt x="759" y="84"/>
                    </a:lnTo>
                    <a:lnTo>
                      <a:pt x="739" y="71"/>
                    </a:lnTo>
                    <a:lnTo>
                      <a:pt x="718" y="59"/>
                    </a:lnTo>
                    <a:lnTo>
                      <a:pt x="698" y="49"/>
                    </a:lnTo>
                    <a:lnTo>
                      <a:pt x="676" y="39"/>
                    </a:lnTo>
                    <a:lnTo>
                      <a:pt x="654" y="30"/>
                    </a:lnTo>
                    <a:lnTo>
                      <a:pt x="631" y="23"/>
                    </a:lnTo>
                    <a:lnTo>
                      <a:pt x="609" y="16"/>
                    </a:lnTo>
                    <a:lnTo>
                      <a:pt x="585" y="11"/>
                    </a:lnTo>
                    <a:lnTo>
                      <a:pt x="561" y="7"/>
                    </a:lnTo>
                    <a:lnTo>
                      <a:pt x="536" y="3"/>
                    </a:lnTo>
                    <a:lnTo>
                      <a:pt x="512" y="1"/>
                    </a:lnTo>
                    <a:lnTo>
                      <a:pt x="487" y="0"/>
                    </a:lnTo>
                    <a:lnTo>
                      <a:pt x="487" y="0"/>
                    </a:lnTo>
                    <a:lnTo>
                      <a:pt x="462" y="1"/>
                    </a:lnTo>
                    <a:lnTo>
                      <a:pt x="438" y="3"/>
                    </a:lnTo>
                    <a:lnTo>
                      <a:pt x="413" y="7"/>
                    </a:lnTo>
                    <a:lnTo>
                      <a:pt x="389" y="11"/>
                    </a:lnTo>
                    <a:lnTo>
                      <a:pt x="365" y="16"/>
                    </a:lnTo>
                    <a:lnTo>
                      <a:pt x="343" y="23"/>
                    </a:lnTo>
                    <a:lnTo>
                      <a:pt x="320" y="30"/>
                    </a:lnTo>
                    <a:lnTo>
                      <a:pt x="298" y="39"/>
                    </a:lnTo>
                    <a:lnTo>
                      <a:pt x="276" y="49"/>
                    </a:lnTo>
                    <a:lnTo>
                      <a:pt x="255" y="59"/>
                    </a:lnTo>
                    <a:lnTo>
                      <a:pt x="235" y="71"/>
                    </a:lnTo>
                    <a:lnTo>
                      <a:pt x="215" y="84"/>
                    </a:lnTo>
                    <a:lnTo>
                      <a:pt x="196" y="98"/>
                    </a:lnTo>
                    <a:lnTo>
                      <a:pt x="177" y="112"/>
                    </a:lnTo>
                    <a:lnTo>
                      <a:pt x="160" y="127"/>
                    </a:lnTo>
                    <a:lnTo>
                      <a:pt x="143" y="143"/>
                    </a:lnTo>
                    <a:lnTo>
                      <a:pt x="127" y="160"/>
                    </a:lnTo>
                    <a:lnTo>
                      <a:pt x="112" y="178"/>
                    </a:lnTo>
                    <a:lnTo>
                      <a:pt x="97" y="197"/>
                    </a:lnTo>
                    <a:lnTo>
                      <a:pt x="84" y="215"/>
                    </a:lnTo>
                    <a:lnTo>
                      <a:pt x="71" y="236"/>
                    </a:lnTo>
                    <a:lnTo>
                      <a:pt x="59" y="256"/>
                    </a:lnTo>
                    <a:lnTo>
                      <a:pt x="48" y="277"/>
                    </a:lnTo>
                    <a:lnTo>
                      <a:pt x="39" y="298"/>
                    </a:lnTo>
                    <a:lnTo>
                      <a:pt x="30" y="321"/>
                    </a:lnTo>
                    <a:lnTo>
                      <a:pt x="22" y="343"/>
                    </a:lnTo>
                    <a:lnTo>
                      <a:pt x="16" y="366"/>
                    </a:lnTo>
                    <a:lnTo>
                      <a:pt x="10" y="390"/>
                    </a:lnTo>
                    <a:lnTo>
                      <a:pt x="5" y="413"/>
                    </a:lnTo>
                    <a:lnTo>
                      <a:pt x="3" y="438"/>
                    </a:lnTo>
                    <a:lnTo>
                      <a:pt x="1" y="463"/>
                    </a:lnTo>
                    <a:lnTo>
                      <a:pt x="0" y="487"/>
                    </a:lnTo>
                    <a:lnTo>
                      <a:pt x="0" y="487"/>
                    </a:lnTo>
                    <a:lnTo>
                      <a:pt x="1" y="512"/>
                    </a:lnTo>
                    <a:lnTo>
                      <a:pt x="3" y="537"/>
                    </a:lnTo>
                    <a:lnTo>
                      <a:pt x="5" y="562"/>
                    </a:lnTo>
                    <a:lnTo>
                      <a:pt x="10" y="585"/>
                    </a:lnTo>
                    <a:lnTo>
                      <a:pt x="16" y="609"/>
                    </a:lnTo>
                    <a:lnTo>
                      <a:pt x="22" y="633"/>
                    </a:lnTo>
                    <a:lnTo>
                      <a:pt x="30" y="655"/>
                    </a:lnTo>
                    <a:lnTo>
                      <a:pt x="39" y="677"/>
                    </a:lnTo>
                    <a:lnTo>
                      <a:pt x="48" y="698"/>
                    </a:lnTo>
                    <a:lnTo>
                      <a:pt x="59" y="720"/>
                    </a:lnTo>
                    <a:lnTo>
                      <a:pt x="71" y="740"/>
                    </a:lnTo>
                    <a:lnTo>
                      <a:pt x="84" y="760"/>
                    </a:lnTo>
                    <a:lnTo>
                      <a:pt x="97" y="779"/>
                    </a:lnTo>
                    <a:lnTo>
                      <a:pt x="112" y="797"/>
                    </a:lnTo>
                    <a:lnTo>
                      <a:pt x="127" y="814"/>
                    </a:lnTo>
                    <a:lnTo>
                      <a:pt x="143" y="832"/>
                    </a:lnTo>
                    <a:lnTo>
                      <a:pt x="160" y="848"/>
                    </a:lnTo>
                    <a:lnTo>
                      <a:pt x="177" y="863"/>
                    </a:lnTo>
                    <a:lnTo>
                      <a:pt x="196" y="878"/>
                    </a:lnTo>
                    <a:lnTo>
                      <a:pt x="215" y="891"/>
                    </a:lnTo>
                    <a:lnTo>
                      <a:pt x="235" y="904"/>
                    </a:lnTo>
                    <a:lnTo>
                      <a:pt x="255" y="916"/>
                    </a:lnTo>
                    <a:lnTo>
                      <a:pt x="276" y="926"/>
                    </a:lnTo>
                    <a:lnTo>
                      <a:pt x="298" y="936"/>
                    </a:lnTo>
                    <a:lnTo>
                      <a:pt x="320" y="945"/>
                    </a:lnTo>
                    <a:lnTo>
                      <a:pt x="343" y="953"/>
                    </a:lnTo>
                    <a:lnTo>
                      <a:pt x="365" y="960"/>
                    </a:lnTo>
                    <a:lnTo>
                      <a:pt x="389" y="965"/>
                    </a:lnTo>
                    <a:lnTo>
                      <a:pt x="413" y="969"/>
                    </a:lnTo>
                    <a:lnTo>
                      <a:pt x="438" y="973"/>
                    </a:lnTo>
                    <a:lnTo>
                      <a:pt x="462" y="974"/>
                    </a:lnTo>
                    <a:lnTo>
                      <a:pt x="487" y="9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Freeform 6"/>
              <p:cNvSpPr>
                <a:spLocks/>
              </p:cNvSpPr>
              <p:nvPr/>
            </p:nvSpPr>
            <p:spPr bwMode="gray">
              <a:xfrm>
                <a:off x="2393" y="912"/>
                <a:ext cx="974" cy="975"/>
              </a:xfrm>
              <a:custGeom>
                <a:avLst/>
                <a:gdLst>
                  <a:gd name="T0" fmla="*/ 512 w 974"/>
                  <a:gd name="T1" fmla="*/ 974 h 975"/>
                  <a:gd name="T2" fmla="*/ 585 w 974"/>
                  <a:gd name="T3" fmla="*/ 965 h 975"/>
                  <a:gd name="T4" fmla="*/ 654 w 974"/>
                  <a:gd name="T5" fmla="*/ 945 h 975"/>
                  <a:gd name="T6" fmla="*/ 718 w 974"/>
                  <a:gd name="T7" fmla="*/ 916 h 975"/>
                  <a:gd name="T8" fmla="*/ 778 w 974"/>
                  <a:gd name="T9" fmla="*/ 878 h 975"/>
                  <a:gd name="T10" fmla="*/ 831 w 974"/>
                  <a:gd name="T11" fmla="*/ 832 h 975"/>
                  <a:gd name="T12" fmla="*/ 877 w 974"/>
                  <a:gd name="T13" fmla="*/ 779 h 975"/>
                  <a:gd name="T14" fmla="*/ 915 w 974"/>
                  <a:gd name="T15" fmla="*/ 720 h 975"/>
                  <a:gd name="T16" fmla="*/ 944 w 974"/>
                  <a:gd name="T17" fmla="*/ 655 h 975"/>
                  <a:gd name="T18" fmla="*/ 963 w 974"/>
                  <a:gd name="T19" fmla="*/ 585 h 975"/>
                  <a:gd name="T20" fmla="*/ 973 w 974"/>
                  <a:gd name="T21" fmla="*/ 512 h 975"/>
                  <a:gd name="T22" fmla="*/ 973 w 974"/>
                  <a:gd name="T23" fmla="*/ 463 h 975"/>
                  <a:gd name="T24" fmla="*/ 963 w 974"/>
                  <a:gd name="T25" fmla="*/ 390 h 975"/>
                  <a:gd name="T26" fmla="*/ 944 w 974"/>
                  <a:gd name="T27" fmla="*/ 321 h 975"/>
                  <a:gd name="T28" fmla="*/ 915 w 974"/>
                  <a:gd name="T29" fmla="*/ 256 h 975"/>
                  <a:gd name="T30" fmla="*/ 877 w 974"/>
                  <a:gd name="T31" fmla="*/ 197 h 975"/>
                  <a:gd name="T32" fmla="*/ 831 w 974"/>
                  <a:gd name="T33" fmla="*/ 143 h 975"/>
                  <a:gd name="T34" fmla="*/ 778 w 974"/>
                  <a:gd name="T35" fmla="*/ 98 h 975"/>
                  <a:gd name="T36" fmla="*/ 718 w 974"/>
                  <a:gd name="T37" fmla="*/ 59 h 975"/>
                  <a:gd name="T38" fmla="*/ 654 w 974"/>
                  <a:gd name="T39" fmla="*/ 30 h 975"/>
                  <a:gd name="T40" fmla="*/ 585 w 974"/>
                  <a:gd name="T41" fmla="*/ 11 h 975"/>
                  <a:gd name="T42" fmla="*/ 512 w 974"/>
                  <a:gd name="T43" fmla="*/ 1 h 975"/>
                  <a:gd name="T44" fmla="*/ 462 w 974"/>
                  <a:gd name="T45" fmla="*/ 1 h 975"/>
                  <a:gd name="T46" fmla="*/ 389 w 974"/>
                  <a:gd name="T47" fmla="*/ 11 h 975"/>
                  <a:gd name="T48" fmla="*/ 320 w 974"/>
                  <a:gd name="T49" fmla="*/ 30 h 975"/>
                  <a:gd name="T50" fmla="*/ 255 w 974"/>
                  <a:gd name="T51" fmla="*/ 59 h 975"/>
                  <a:gd name="T52" fmla="*/ 196 w 974"/>
                  <a:gd name="T53" fmla="*/ 98 h 975"/>
                  <a:gd name="T54" fmla="*/ 143 w 974"/>
                  <a:gd name="T55" fmla="*/ 143 h 975"/>
                  <a:gd name="T56" fmla="*/ 97 w 974"/>
                  <a:gd name="T57" fmla="*/ 197 h 975"/>
                  <a:gd name="T58" fmla="*/ 59 w 974"/>
                  <a:gd name="T59" fmla="*/ 256 h 975"/>
                  <a:gd name="T60" fmla="*/ 30 w 974"/>
                  <a:gd name="T61" fmla="*/ 321 h 975"/>
                  <a:gd name="T62" fmla="*/ 10 w 974"/>
                  <a:gd name="T63" fmla="*/ 390 h 975"/>
                  <a:gd name="T64" fmla="*/ 1 w 974"/>
                  <a:gd name="T65" fmla="*/ 463 h 975"/>
                  <a:gd name="T66" fmla="*/ 1 w 974"/>
                  <a:gd name="T67" fmla="*/ 512 h 975"/>
                  <a:gd name="T68" fmla="*/ 10 w 974"/>
                  <a:gd name="T69" fmla="*/ 585 h 975"/>
                  <a:gd name="T70" fmla="*/ 30 w 974"/>
                  <a:gd name="T71" fmla="*/ 655 h 975"/>
                  <a:gd name="T72" fmla="*/ 59 w 974"/>
                  <a:gd name="T73" fmla="*/ 720 h 975"/>
                  <a:gd name="T74" fmla="*/ 97 w 974"/>
                  <a:gd name="T75" fmla="*/ 779 h 975"/>
                  <a:gd name="T76" fmla="*/ 143 w 974"/>
                  <a:gd name="T77" fmla="*/ 832 h 975"/>
                  <a:gd name="T78" fmla="*/ 196 w 974"/>
                  <a:gd name="T79" fmla="*/ 878 h 975"/>
                  <a:gd name="T80" fmla="*/ 255 w 974"/>
                  <a:gd name="T81" fmla="*/ 916 h 975"/>
                  <a:gd name="T82" fmla="*/ 320 w 974"/>
                  <a:gd name="T83" fmla="*/ 945 h 975"/>
                  <a:gd name="T84" fmla="*/ 389 w 974"/>
                  <a:gd name="T85" fmla="*/ 965 h 975"/>
                  <a:gd name="T86" fmla="*/ 462 w 974"/>
                  <a:gd name="T87" fmla="*/ 974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74" h="975">
                    <a:moveTo>
                      <a:pt x="487" y="975"/>
                    </a:moveTo>
                    <a:lnTo>
                      <a:pt x="487" y="975"/>
                    </a:lnTo>
                    <a:lnTo>
                      <a:pt x="512" y="974"/>
                    </a:lnTo>
                    <a:lnTo>
                      <a:pt x="536" y="973"/>
                    </a:lnTo>
                    <a:lnTo>
                      <a:pt x="561" y="969"/>
                    </a:lnTo>
                    <a:lnTo>
                      <a:pt x="585" y="965"/>
                    </a:lnTo>
                    <a:lnTo>
                      <a:pt x="609" y="960"/>
                    </a:lnTo>
                    <a:lnTo>
                      <a:pt x="631" y="953"/>
                    </a:lnTo>
                    <a:lnTo>
                      <a:pt x="654" y="945"/>
                    </a:lnTo>
                    <a:lnTo>
                      <a:pt x="676" y="936"/>
                    </a:lnTo>
                    <a:lnTo>
                      <a:pt x="698" y="926"/>
                    </a:lnTo>
                    <a:lnTo>
                      <a:pt x="718" y="916"/>
                    </a:lnTo>
                    <a:lnTo>
                      <a:pt x="739" y="904"/>
                    </a:lnTo>
                    <a:lnTo>
                      <a:pt x="759" y="891"/>
                    </a:lnTo>
                    <a:lnTo>
                      <a:pt x="778" y="878"/>
                    </a:lnTo>
                    <a:lnTo>
                      <a:pt x="797" y="863"/>
                    </a:lnTo>
                    <a:lnTo>
                      <a:pt x="814" y="848"/>
                    </a:lnTo>
                    <a:lnTo>
                      <a:pt x="831" y="832"/>
                    </a:lnTo>
                    <a:lnTo>
                      <a:pt x="847" y="814"/>
                    </a:lnTo>
                    <a:lnTo>
                      <a:pt x="862" y="797"/>
                    </a:lnTo>
                    <a:lnTo>
                      <a:pt x="877" y="779"/>
                    </a:lnTo>
                    <a:lnTo>
                      <a:pt x="890" y="760"/>
                    </a:lnTo>
                    <a:lnTo>
                      <a:pt x="903" y="740"/>
                    </a:lnTo>
                    <a:lnTo>
                      <a:pt x="915" y="720"/>
                    </a:lnTo>
                    <a:lnTo>
                      <a:pt x="926" y="698"/>
                    </a:lnTo>
                    <a:lnTo>
                      <a:pt x="935" y="677"/>
                    </a:lnTo>
                    <a:lnTo>
                      <a:pt x="944" y="655"/>
                    </a:lnTo>
                    <a:lnTo>
                      <a:pt x="952" y="633"/>
                    </a:lnTo>
                    <a:lnTo>
                      <a:pt x="958" y="609"/>
                    </a:lnTo>
                    <a:lnTo>
                      <a:pt x="963" y="585"/>
                    </a:lnTo>
                    <a:lnTo>
                      <a:pt x="968" y="562"/>
                    </a:lnTo>
                    <a:lnTo>
                      <a:pt x="971" y="537"/>
                    </a:lnTo>
                    <a:lnTo>
                      <a:pt x="973" y="512"/>
                    </a:lnTo>
                    <a:lnTo>
                      <a:pt x="974" y="487"/>
                    </a:lnTo>
                    <a:lnTo>
                      <a:pt x="974" y="487"/>
                    </a:lnTo>
                    <a:lnTo>
                      <a:pt x="973" y="463"/>
                    </a:lnTo>
                    <a:lnTo>
                      <a:pt x="971" y="438"/>
                    </a:lnTo>
                    <a:lnTo>
                      <a:pt x="968" y="413"/>
                    </a:lnTo>
                    <a:lnTo>
                      <a:pt x="963" y="390"/>
                    </a:lnTo>
                    <a:lnTo>
                      <a:pt x="958" y="366"/>
                    </a:lnTo>
                    <a:lnTo>
                      <a:pt x="952" y="343"/>
                    </a:lnTo>
                    <a:lnTo>
                      <a:pt x="944" y="321"/>
                    </a:lnTo>
                    <a:lnTo>
                      <a:pt x="935" y="298"/>
                    </a:lnTo>
                    <a:lnTo>
                      <a:pt x="926" y="277"/>
                    </a:lnTo>
                    <a:lnTo>
                      <a:pt x="915" y="256"/>
                    </a:lnTo>
                    <a:lnTo>
                      <a:pt x="903" y="236"/>
                    </a:lnTo>
                    <a:lnTo>
                      <a:pt x="890" y="215"/>
                    </a:lnTo>
                    <a:lnTo>
                      <a:pt x="877" y="197"/>
                    </a:lnTo>
                    <a:lnTo>
                      <a:pt x="862" y="178"/>
                    </a:lnTo>
                    <a:lnTo>
                      <a:pt x="847" y="160"/>
                    </a:lnTo>
                    <a:lnTo>
                      <a:pt x="831" y="143"/>
                    </a:lnTo>
                    <a:lnTo>
                      <a:pt x="814" y="127"/>
                    </a:lnTo>
                    <a:lnTo>
                      <a:pt x="797" y="112"/>
                    </a:lnTo>
                    <a:lnTo>
                      <a:pt x="778" y="98"/>
                    </a:lnTo>
                    <a:lnTo>
                      <a:pt x="759" y="84"/>
                    </a:lnTo>
                    <a:lnTo>
                      <a:pt x="739" y="71"/>
                    </a:lnTo>
                    <a:lnTo>
                      <a:pt x="718" y="59"/>
                    </a:lnTo>
                    <a:lnTo>
                      <a:pt x="698" y="49"/>
                    </a:lnTo>
                    <a:lnTo>
                      <a:pt x="676" y="39"/>
                    </a:lnTo>
                    <a:lnTo>
                      <a:pt x="654" y="30"/>
                    </a:lnTo>
                    <a:lnTo>
                      <a:pt x="631" y="23"/>
                    </a:lnTo>
                    <a:lnTo>
                      <a:pt x="609" y="16"/>
                    </a:lnTo>
                    <a:lnTo>
                      <a:pt x="585" y="11"/>
                    </a:lnTo>
                    <a:lnTo>
                      <a:pt x="561" y="7"/>
                    </a:lnTo>
                    <a:lnTo>
                      <a:pt x="536" y="3"/>
                    </a:lnTo>
                    <a:lnTo>
                      <a:pt x="512" y="1"/>
                    </a:lnTo>
                    <a:lnTo>
                      <a:pt x="487" y="0"/>
                    </a:lnTo>
                    <a:lnTo>
                      <a:pt x="487" y="0"/>
                    </a:lnTo>
                    <a:lnTo>
                      <a:pt x="462" y="1"/>
                    </a:lnTo>
                    <a:lnTo>
                      <a:pt x="438" y="3"/>
                    </a:lnTo>
                    <a:lnTo>
                      <a:pt x="413" y="7"/>
                    </a:lnTo>
                    <a:lnTo>
                      <a:pt x="389" y="11"/>
                    </a:lnTo>
                    <a:lnTo>
                      <a:pt x="365" y="16"/>
                    </a:lnTo>
                    <a:lnTo>
                      <a:pt x="343" y="23"/>
                    </a:lnTo>
                    <a:lnTo>
                      <a:pt x="320" y="30"/>
                    </a:lnTo>
                    <a:lnTo>
                      <a:pt x="298" y="39"/>
                    </a:lnTo>
                    <a:lnTo>
                      <a:pt x="276" y="49"/>
                    </a:lnTo>
                    <a:lnTo>
                      <a:pt x="255" y="59"/>
                    </a:lnTo>
                    <a:lnTo>
                      <a:pt x="235" y="71"/>
                    </a:lnTo>
                    <a:lnTo>
                      <a:pt x="215" y="84"/>
                    </a:lnTo>
                    <a:lnTo>
                      <a:pt x="196" y="98"/>
                    </a:lnTo>
                    <a:lnTo>
                      <a:pt x="177" y="112"/>
                    </a:lnTo>
                    <a:lnTo>
                      <a:pt x="160" y="127"/>
                    </a:lnTo>
                    <a:lnTo>
                      <a:pt x="143" y="143"/>
                    </a:lnTo>
                    <a:lnTo>
                      <a:pt x="127" y="160"/>
                    </a:lnTo>
                    <a:lnTo>
                      <a:pt x="112" y="178"/>
                    </a:lnTo>
                    <a:lnTo>
                      <a:pt x="97" y="197"/>
                    </a:lnTo>
                    <a:lnTo>
                      <a:pt x="84" y="215"/>
                    </a:lnTo>
                    <a:lnTo>
                      <a:pt x="71" y="236"/>
                    </a:lnTo>
                    <a:lnTo>
                      <a:pt x="59" y="256"/>
                    </a:lnTo>
                    <a:lnTo>
                      <a:pt x="48" y="277"/>
                    </a:lnTo>
                    <a:lnTo>
                      <a:pt x="39" y="298"/>
                    </a:lnTo>
                    <a:lnTo>
                      <a:pt x="30" y="321"/>
                    </a:lnTo>
                    <a:lnTo>
                      <a:pt x="22" y="343"/>
                    </a:lnTo>
                    <a:lnTo>
                      <a:pt x="16" y="366"/>
                    </a:lnTo>
                    <a:lnTo>
                      <a:pt x="10" y="390"/>
                    </a:lnTo>
                    <a:lnTo>
                      <a:pt x="5" y="413"/>
                    </a:lnTo>
                    <a:lnTo>
                      <a:pt x="3" y="438"/>
                    </a:lnTo>
                    <a:lnTo>
                      <a:pt x="1" y="463"/>
                    </a:lnTo>
                    <a:lnTo>
                      <a:pt x="0" y="487"/>
                    </a:lnTo>
                    <a:lnTo>
                      <a:pt x="0" y="487"/>
                    </a:lnTo>
                    <a:lnTo>
                      <a:pt x="1" y="512"/>
                    </a:lnTo>
                    <a:lnTo>
                      <a:pt x="3" y="537"/>
                    </a:lnTo>
                    <a:lnTo>
                      <a:pt x="5" y="562"/>
                    </a:lnTo>
                    <a:lnTo>
                      <a:pt x="10" y="585"/>
                    </a:lnTo>
                    <a:lnTo>
                      <a:pt x="16" y="609"/>
                    </a:lnTo>
                    <a:lnTo>
                      <a:pt x="22" y="633"/>
                    </a:lnTo>
                    <a:lnTo>
                      <a:pt x="30" y="655"/>
                    </a:lnTo>
                    <a:lnTo>
                      <a:pt x="39" y="677"/>
                    </a:lnTo>
                    <a:lnTo>
                      <a:pt x="48" y="698"/>
                    </a:lnTo>
                    <a:lnTo>
                      <a:pt x="59" y="720"/>
                    </a:lnTo>
                    <a:lnTo>
                      <a:pt x="71" y="740"/>
                    </a:lnTo>
                    <a:lnTo>
                      <a:pt x="84" y="760"/>
                    </a:lnTo>
                    <a:lnTo>
                      <a:pt x="97" y="779"/>
                    </a:lnTo>
                    <a:lnTo>
                      <a:pt x="112" y="797"/>
                    </a:lnTo>
                    <a:lnTo>
                      <a:pt x="127" y="814"/>
                    </a:lnTo>
                    <a:lnTo>
                      <a:pt x="143" y="832"/>
                    </a:lnTo>
                    <a:lnTo>
                      <a:pt x="160" y="848"/>
                    </a:lnTo>
                    <a:lnTo>
                      <a:pt x="177" y="863"/>
                    </a:lnTo>
                    <a:lnTo>
                      <a:pt x="196" y="878"/>
                    </a:lnTo>
                    <a:lnTo>
                      <a:pt x="215" y="891"/>
                    </a:lnTo>
                    <a:lnTo>
                      <a:pt x="235" y="904"/>
                    </a:lnTo>
                    <a:lnTo>
                      <a:pt x="255" y="916"/>
                    </a:lnTo>
                    <a:lnTo>
                      <a:pt x="276" y="926"/>
                    </a:lnTo>
                    <a:lnTo>
                      <a:pt x="298" y="936"/>
                    </a:lnTo>
                    <a:lnTo>
                      <a:pt x="320" y="945"/>
                    </a:lnTo>
                    <a:lnTo>
                      <a:pt x="343" y="953"/>
                    </a:lnTo>
                    <a:lnTo>
                      <a:pt x="365" y="960"/>
                    </a:lnTo>
                    <a:lnTo>
                      <a:pt x="389" y="965"/>
                    </a:lnTo>
                    <a:lnTo>
                      <a:pt x="413" y="969"/>
                    </a:lnTo>
                    <a:lnTo>
                      <a:pt x="438" y="973"/>
                    </a:lnTo>
                    <a:lnTo>
                      <a:pt x="462" y="974"/>
                    </a:lnTo>
                    <a:lnTo>
                      <a:pt x="487" y="975"/>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 name="Freeform 7"/>
              <p:cNvSpPr>
                <a:spLocks noEditPoints="1"/>
              </p:cNvSpPr>
              <p:nvPr/>
            </p:nvSpPr>
            <p:spPr bwMode="gray">
              <a:xfrm>
                <a:off x="1481" y="0"/>
                <a:ext cx="2798" cy="4320"/>
              </a:xfrm>
              <a:custGeom>
                <a:avLst/>
                <a:gdLst>
                  <a:gd name="T0" fmla="*/ 1256 w 2798"/>
                  <a:gd name="T1" fmla="*/ 8 h 4320"/>
                  <a:gd name="T2" fmla="*/ 1050 w 2798"/>
                  <a:gd name="T3" fmla="*/ 44 h 4320"/>
                  <a:gd name="T4" fmla="*/ 855 w 2798"/>
                  <a:gd name="T5" fmla="*/ 111 h 4320"/>
                  <a:gd name="T6" fmla="*/ 673 w 2798"/>
                  <a:gd name="T7" fmla="*/ 203 h 4320"/>
                  <a:gd name="T8" fmla="*/ 509 w 2798"/>
                  <a:gd name="T9" fmla="*/ 319 h 4320"/>
                  <a:gd name="T10" fmla="*/ 363 w 2798"/>
                  <a:gd name="T11" fmla="*/ 459 h 4320"/>
                  <a:gd name="T12" fmla="*/ 239 w 2798"/>
                  <a:gd name="T13" fmla="*/ 617 h 4320"/>
                  <a:gd name="T14" fmla="*/ 138 w 2798"/>
                  <a:gd name="T15" fmla="*/ 793 h 4320"/>
                  <a:gd name="T16" fmla="*/ 63 w 2798"/>
                  <a:gd name="T17" fmla="*/ 983 h 4320"/>
                  <a:gd name="T18" fmla="*/ 16 w 2798"/>
                  <a:gd name="T19" fmla="*/ 1186 h 4320"/>
                  <a:gd name="T20" fmla="*/ 0 w 2798"/>
                  <a:gd name="T21" fmla="*/ 1399 h 4320"/>
                  <a:gd name="T22" fmla="*/ 29 w 2798"/>
                  <a:gd name="T23" fmla="*/ 1683 h 4320"/>
                  <a:gd name="T24" fmla="*/ 134 w 2798"/>
                  <a:gd name="T25" fmla="*/ 1998 h 4320"/>
                  <a:gd name="T26" fmla="*/ 306 w 2798"/>
                  <a:gd name="T27" fmla="*/ 2274 h 4320"/>
                  <a:gd name="T28" fmla="*/ 537 w 2798"/>
                  <a:gd name="T29" fmla="*/ 2502 h 4320"/>
                  <a:gd name="T30" fmla="*/ 815 w 2798"/>
                  <a:gd name="T31" fmla="*/ 2672 h 4320"/>
                  <a:gd name="T32" fmla="*/ 1822 w 2798"/>
                  <a:gd name="T33" fmla="*/ 2734 h 4320"/>
                  <a:gd name="T34" fmla="*/ 2074 w 2798"/>
                  <a:gd name="T35" fmla="*/ 2626 h 4320"/>
                  <a:gd name="T36" fmla="*/ 2340 w 2798"/>
                  <a:gd name="T37" fmla="*/ 2435 h 4320"/>
                  <a:gd name="T38" fmla="*/ 2554 w 2798"/>
                  <a:gd name="T39" fmla="*/ 2190 h 4320"/>
                  <a:gd name="T40" fmla="*/ 2707 w 2798"/>
                  <a:gd name="T41" fmla="*/ 1899 h 4320"/>
                  <a:gd name="T42" fmla="*/ 2787 w 2798"/>
                  <a:gd name="T43" fmla="*/ 1573 h 4320"/>
                  <a:gd name="T44" fmla="*/ 2796 w 2798"/>
                  <a:gd name="T45" fmla="*/ 1327 h 4320"/>
                  <a:gd name="T46" fmla="*/ 2769 w 2798"/>
                  <a:gd name="T47" fmla="*/ 1118 h 4320"/>
                  <a:gd name="T48" fmla="*/ 2713 w 2798"/>
                  <a:gd name="T49" fmla="*/ 919 h 4320"/>
                  <a:gd name="T50" fmla="*/ 2629 w 2798"/>
                  <a:gd name="T51" fmla="*/ 733 h 4320"/>
                  <a:gd name="T52" fmla="*/ 2519 w 2798"/>
                  <a:gd name="T53" fmla="*/ 563 h 4320"/>
                  <a:gd name="T54" fmla="*/ 2388 w 2798"/>
                  <a:gd name="T55" fmla="*/ 410 h 4320"/>
                  <a:gd name="T56" fmla="*/ 2236 w 2798"/>
                  <a:gd name="T57" fmla="*/ 279 h 4320"/>
                  <a:gd name="T58" fmla="*/ 2066 w 2798"/>
                  <a:gd name="T59" fmla="*/ 169 h 4320"/>
                  <a:gd name="T60" fmla="*/ 1880 w 2798"/>
                  <a:gd name="T61" fmla="*/ 85 h 4320"/>
                  <a:gd name="T62" fmla="*/ 1681 w 2798"/>
                  <a:gd name="T63" fmla="*/ 29 h 4320"/>
                  <a:gd name="T64" fmla="*/ 1471 w 2798"/>
                  <a:gd name="T65" fmla="*/ 2 h 4320"/>
                  <a:gd name="T66" fmla="*/ 1578 w 2798"/>
                  <a:gd name="T67" fmla="*/ 2605 h 4320"/>
                  <a:gd name="T68" fmla="*/ 1164 w 2798"/>
                  <a:gd name="T69" fmla="*/ 2422 h 4320"/>
                  <a:gd name="T70" fmla="*/ 955 w 2798"/>
                  <a:gd name="T71" fmla="*/ 2350 h 4320"/>
                  <a:gd name="T72" fmla="*/ 734 w 2798"/>
                  <a:gd name="T73" fmla="*/ 2212 h 4320"/>
                  <a:gd name="T74" fmla="*/ 556 w 2798"/>
                  <a:gd name="T75" fmla="*/ 2024 h 4320"/>
                  <a:gd name="T76" fmla="*/ 427 w 2798"/>
                  <a:gd name="T77" fmla="*/ 1796 h 4320"/>
                  <a:gd name="T78" fmla="*/ 359 w 2798"/>
                  <a:gd name="T79" fmla="*/ 1537 h 4320"/>
                  <a:gd name="T80" fmla="*/ 352 w 2798"/>
                  <a:gd name="T81" fmla="*/ 1346 h 4320"/>
                  <a:gd name="T82" fmla="*/ 371 w 2798"/>
                  <a:gd name="T83" fmla="*/ 1189 h 4320"/>
                  <a:gd name="T84" fmla="*/ 432 w 2798"/>
                  <a:gd name="T85" fmla="*/ 991 h 4320"/>
                  <a:gd name="T86" fmla="*/ 589 w 2798"/>
                  <a:gd name="T87" fmla="*/ 733 h 4320"/>
                  <a:gd name="T88" fmla="*/ 812 w 2798"/>
                  <a:gd name="T89" fmla="*/ 529 h 4320"/>
                  <a:gd name="T90" fmla="*/ 1087 w 2798"/>
                  <a:gd name="T91" fmla="*/ 397 h 4320"/>
                  <a:gd name="T92" fmla="*/ 1239 w 2798"/>
                  <a:gd name="T93" fmla="*/ 363 h 4320"/>
                  <a:gd name="T94" fmla="*/ 1399 w 2798"/>
                  <a:gd name="T95" fmla="*/ 350 h 4320"/>
                  <a:gd name="T96" fmla="*/ 1532 w 2798"/>
                  <a:gd name="T97" fmla="*/ 358 h 4320"/>
                  <a:gd name="T98" fmla="*/ 1686 w 2798"/>
                  <a:gd name="T99" fmla="*/ 389 h 4320"/>
                  <a:gd name="T100" fmla="*/ 1943 w 2798"/>
                  <a:gd name="T101" fmla="*/ 502 h 4320"/>
                  <a:gd name="T102" fmla="*/ 2175 w 2798"/>
                  <a:gd name="T103" fmla="*/ 694 h 4320"/>
                  <a:gd name="T104" fmla="*/ 2344 w 2798"/>
                  <a:gd name="T105" fmla="*/ 944 h 4320"/>
                  <a:gd name="T106" fmla="*/ 2422 w 2798"/>
                  <a:gd name="T107" fmla="*/ 1163 h 4320"/>
                  <a:gd name="T108" fmla="*/ 2445 w 2798"/>
                  <a:gd name="T109" fmla="*/ 1319 h 4320"/>
                  <a:gd name="T110" fmla="*/ 2444 w 2798"/>
                  <a:gd name="T111" fmla="*/ 1493 h 4320"/>
                  <a:gd name="T112" fmla="*/ 2386 w 2798"/>
                  <a:gd name="T113" fmla="*/ 1757 h 4320"/>
                  <a:gd name="T114" fmla="*/ 2266 w 2798"/>
                  <a:gd name="T115" fmla="*/ 1991 h 4320"/>
                  <a:gd name="T116" fmla="*/ 2093 w 2798"/>
                  <a:gd name="T117" fmla="*/ 2187 h 4320"/>
                  <a:gd name="T118" fmla="*/ 1876 w 2798"/>
                  <a:gd name="T119" fmla="*/ 2334 h 4320"/>
                  <a:gd name="T120" fmla="*/ 1626 w 2798"/>
                  <a:gd name="T121" fmla="*/ 2425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98" h="4320">
                    <a:moveTo>
                      <a:pt x="1399" y="0"/>
                    </a:moveTo>
                    <a:lnTo>
                      <a:pt x="1399" y="0"/>
                    </a:lnTo>
                    <a:lnTo>
                      <a:pt x="1362" y="1"/>
                    </a:lnTo>
                    <a:lnTo>
                      <a:pt x="1327" y="2"/>
                    </a:lnTo>
                    <a:lnTo>
                      <a:pt x="1291" y="4"/>
                    </a:lnTo>
                    <a:lnTo>
                      <a:pt x="1256" y="8"/>
                    </a:lnTo>
                    <a:lnTo>
                      <a:pt x="1220" y="12"/>
                    </a:lnTo>
                    <a:lnTo>
                      <a:pt x="1186" y="16"/>
                    </a:lnTo>
                    <a:lnTo>
                      <a:pt x="1152" y="23"/>
                    </a:lnTo>
                    <a:lnTo>
                      <a:pt x="1117" y="29"/>
                    </a:lnTo>
                    <a:lnTo>
                      <a:pt x="1083" y="37"/>
                    </a:lnTo>
                    <a:lnTo>
                      <a:pt x="1050" y="44"/>
                    </a:lnTo>
                    <a:lnTo>
                      <a:pt x="1016" y="54"/>
                    </a:lnTo>
                    <a:lnTo>
                      <a:pt x="983" y="63"/>
                    </a:lnTo>
                    <a:lnTo>
                      <a:pt x="951" y="74"/>
                    </a:lnTo>
                    <a:lnTo>
                      <a:pt x="918" y="85"/>
                    </a:lnTo>
                    <a:lnTo>
                      <a:pt x="886" y="98"/>
                    </a:lnTo>
                    <a:lnTo>
                      <a:pt x="855" y="111"/>
                    </a:lnTo>
                    <a:lnTo>
                      <a:pt x="824" y="124"/>
                    </a:lnTo>
                    <a:lnTo>
                      <a:pt x="793" y="139"/>
                    </a:lnTo>
                    <a:lnTo>
                      <a:pt x="762" y="154"/>
                    </a:lnTo>
                    <a:lnTo>
                      <a:pt x="732" y="169"/>
                    </a:lnTo>
                    <a:lnTo>
                      <a:pt x="702" y="186"/>
                    </a:lnTo>
                    <a:lnTo>
                      <a:pt x="673" y="203"/>
                    </a:lnTo>
                    <a:lnTo>
                      <a:pt x="645" y="221"/>
                    </a:lnTo>
                    <a:lnTo>
                      <a:pt x="617" y="239"/>
                    </a:lnTo>
                    <a:lnTo>
                      <a:pt x="589" y="258"/>
                    </a:lnTo>
                    <a:lnTo>
                      <a:pt x="562" y="279"/>
                    </a:lnTo>
                    <a:lnTo>
                      <a:pt x="536" y="299"/>
                    </a:lnTo>
                    <a:lnTo>
                      <a:pt x="509" y="319"/>
                    </a:lnTo>
                    <a:lnTo>
                      <a:pt x="484" y="342"/>
                    </a:lnTo>
                    <a:lnTo>
                      <a:pt x="458" y="364"/>
                    </a:lnTo>
                    <a:lnTo>
                      <a:pt x="433" y="387"/>
                    </a:lnTo>
                    <a:lnTo>
                      <a:pt x="410" y="410"/>
                    </a:lnTo>
                    <a:lnTo>
                      <a:pt x="386" y="435"/>
                    </a:lnTo>
                    <a:lnTo>
                      <a:pt x="363" y="459"/>
                    </a:lnTo>
                    <a:lnTo>
                      <a:pt x="341" y="484"/>
                    </a:lnTo>
                    <a:lnTo>
                      <a:pt x="319" y="510"/>
                    </a:lnTo>
                    <a:lnTo>
                      <a:pt x="299" y="536"/>
                    </a:lnTo>
                    <a:lnTo>
                      <a:pt x="279" y="563"/>
                    </a:lnTo>
                    <a:lnTo>
                      <a:pt x="258" y="589"/>
                    </a:lnTo>
                    <a:lnTo>
                      <a:pt x="239" y="617"/>
                    </a:lnTo>
                    <a:lnTo>
                      <a:pt x="220" y="645"/>
                    </a:lnTo>
                    <a:lnTo>
                      <a:pt x="202" y="674"/>
                    </a:lnTo>
                    <a:lnTo>
                      <a:pt x="185" y="704"/>
                    </a:lnTo>
                    <a:lnTo>
                      <a:pt x="169" y="733"/>
                    </a:lnTo>
                    <a:lnTo>
                      <a:pt x="153" y="763"/>
                    </a:lnTo>
                    <a:lnTo>
                      <a:pt x="138" y="793"/>
                    </a:lnTo>
                    <a:lnTo>
                      <a:pt x="124" y="824"/>
                    </a:lnTo>
                    <a:lnTo>
                      <a:pt x="110" y="855"/>
                    </a:lnTo>
                    <a:lnTo>
                      <a:pt x="97" y="886"/>
                    </a:lnTo>
                    <a:lnTo>
                      <a:pt x="85" y="919"/>
                    </a:lnTo>
                    <a:lnTo>
                      <a:pt x="73" y="951"/>
                    </a:lnTo>
                    <a:lnTo>
                      <a:pt x="63" y="983"/>
                    </a:lnTo>
                    <a:lnTo>
                      <a:pt x="53" y="1017"/>
                    </a:lnTo>
                    <a:lnTo>
                      <a:pt x="44" y="1050"/>
                    </a:lnTo>
                    <a:lnTo>
                      <a:pt x="35" y="1083"/>
                    </a:lnTo>
                    <a:lnTo>
                      <a:pt x="29" y="1118"/>
                    </a:lnTo>
                    <a:lnTo>
                      <a:pt x="22" y="1152"/>
                    </a:lnTo>
                    <a:lnTo>
                      <a:pt x="16" y="1186"/>
                    </a:lnTo>
                    <a:lnTo>
                      <a:pt x="12" y="1221"/>
                    </a:lnTo>
                    <a:lnTo>
                      <a:pt x="8" y="1256"/>
                    </a:lnTo>
                    <a:lnTo>
                      <a:pt x="4" y="1292"/>
                    </a:lnTo>
                    <a:lnTo>
                      <a:pt x="2" y="1327"/>
                    </a:lnTo>
                    <a:lnTo>
                      <a:pt x="1" y="1364"/>
                    </a:lnTo>
                    <a:lnTo>
                      <a:pt x="0" y="1399"/>
                    </a:lnTo>
                    <a:lnTo>
                      <a:pt x="0" y="1399"/>
                    </a:lnTo>
                    <a:lnTo>
                      <a:pt x="1" y="1458"/>
                    </a:lnTo>
                    <a:lnTo>
                      <a:pt x="4" y="1516"/>
                    </a:lnTo>
                    <a:lnTo>
                      <a:pt x="11" y="1572"/>
                    </a:lnTo>
                    <a:lnTo>
                      <a:pt x="18" y="1629"/>
                    </a:lnTo>
                    <a:lnTo>
                      <a:pt x="29" y="1683"/>
                    </a:lnTo>
                    <a:lnTo>
                      <a:pt x="41" y="1738"/>
                    </a:lnTo>
                    <a:lnTo>
                      <a:pt x="56" y="1792"/>
                    </a:lnTo>
                    <a:lnTo>
                      <a:pt x="72" y="1845"/>
                    </a:lnTo>
                    <a:lnTo>
                      <a:pt x="91" y="1896"/>
                    </a:lnTo>
                    <a:lnTo>
                      <a:pt x="112" y="1948"/>
                    </a:lnTo>
                    <a:lnTo>
                      <a:pt x="134" y="1998"/>
                    </a:lnTo>
                    <a:lnTo>
                      <a:pt x="158" y="2047"/>
                    </a:lnTo>
                    <a:lnTo>
                      <a:pt x="185" y="2094"/>
                    </a:lnTo>
                    <a:lnTo>
                      <a:pt x="213" y="2142"/>
                    </a:lnTo>
                    <a:lnTo>
                      <a:pt x="242" y="2187"/>
                    </a:lnTo>
                    <a:lnTo>
                      <a:pt x="273" y="2231"/>
                    </a:lnTo>
                    <a:lnTo>
                      <a:pt x="306" y="2274"/>
                    </a:lnTo>
                    <a:lnTo>
                      <a:pt x="341" y="2316"/>
                    </a:lnTo>
                    <a:lnTo>
                      <a:pt x="377" y="2356"/>
                    </a:lnTo>
                    <a:lnTo>
                      <a:pt x="415" y="2395"/>
                    </a:lnTo>
                    <a:lnTo>
                      <a:pt x="455" y="2432"/>
                    </a:lnTo>
                    <a:lnTo>
                      <a:pt x="495" y="2468"/>
                    </a:lnTo>
                    <a:lnTo>
                      <a:pt x="537" y="2502"/>
                    </a:lnTo>
                    <a:lnTo>
                      <a:pt x="581" y="2534"/>
                    </a:lnTo>
                    <a:lnTo>
                      <a:pt x="625" y="2566"/>
                    </a:lnTo>
                    <a:lnTo>
                      <a:pt x="671" y="2595"/>
                    </a:lnTo>
                    <a:lnTo>
                      <a:pt x="717" y="2621"/>
                    </a:lnTo>
                    <a:lnTo>
                      <a:pt x="766" y="2647"/>
                    </a:lnTo>
                    <a:lnTo>
                      <a:pt x="815" y="2672"/>
                    </a:lnTo>
                    <a:lnTo>
                      <a:pt x="866" y="2694"/>
                    </a:lnTo>
                    <a:lnTo>
                      <a:pt x="916" y="2714"/>
                    </a:lnTo>
                    <a:lnTo>
                      <a:pt x="969" y="2731"/>
                    </a:lnTo>
                    <a:lnTo>
                      <a:pt x="1396" y="4320"/>
                    </a:lnTo>
                    <a:lnTo>
                      <a:pt x="1399" y="4307"/>
                    </a:lnTo>
                    <a:lnTo>
                      <a:pt x="1822" y="2734"/>
                    </a:lnTo>
                    <a:lnTo>
                      <a:pt x="1822" y="2734"/>
                    </a:lnTo>
                    <a:lnTo>
                      <a:pt x="1874" y="2716"/>
                    </a:lnTo>
                    <a:lnTo>
                      <a:pt x="1926" y="2697"/>
                    </a:lnTo>
                    <a:lnTo>
                      <a:pt x="1976" y="2674"/>
                    </a:lnTo>
                    <a:lnTo>
                      <a:pt x="2026" y="2651"/>
                    </a:lnTo>
                    <a:lnTo>
                      <a:pt x="2074" y="2626"/>
                    </a:lnTo>
                    <a:lnTo>
                      <a:pt x="2122" y="2598"/>
                    </a:lnTo>
                    <a:lnTo>
                      <a:pt x="2168" y="2569"/>
                    </a:lnTo>
                    <a:lnTo>
                      <a:pt x="2213" y="2538"/>
                    </a:lnTo>
                    <a:lnTo>
                      <a:pt x="2256" y="2505"/>
                    </a:lnTo>
                    <a:lnTo>
                      <a:pt x="2299" y="2471"/>
                    </a:lnTo>
                    <a:lnTo>
                      <a:pt x="2340" y="2435"/>
                    </a:lnTo>
                    <a:lnTo>
                      <a:pt x="2379" y="2398"/>
                    </a:lnTo>
                    <a:lnTo>
                      <a:pt x="2417" y="2359"/>
                    </a:lnTo>
                    <a:lnTo>
                      <a:pt x="2454" y="2319"/>
                    </a:lnTo>
                    <a:lnTo>
                      <a:pt x="2488" y="2277"/>
                    </a:lnTo>
                    <a:lnTo>
                      <a:pt x="2522" y="2234"/>
                    </a:lnTo>
                    <a:lnTo>
                      <a:pt x="2554" y="2190"/>
                    </a:lnTo>
                    <a:lnTo>
                      <a:pt x="2584" y="2145"/>
                    </a:lnTo>
                    <a:lnTo>
                      <a:pt x="2612" y="2098"/>
                    </a:lnTo>
                    <a:lnTo>
                      <a:pt x="2638" y="2049"/>
                    </a:lnTo>
                    <a:lnTo>
                      <a:pt x="2663" y="2001"/>
                    </a:lnTo>
                    <a:lnTo>
                      <a:pt x="2685" y="1950"/>
                    </a:lnTo>
                    <a:lnTo>
                      <a:pt x="2707" y="1899"/>
                    </a:lnTo>
                    <a:lnTo>
                      <a:pt x="2725" y="1847"/>
                    </a:lnTo>
                    <a:lnTo>
                      <a:pt x="2742" y="1794"/>
                    </a:lnTo>
                    <a:lnTo>
                      <a:pt x="2756" y="1739"/>
                    </a:lnTo>
                    <a:lnTo>
                      <a:pt x="2769" y="1685"/>
                    </a:lnTo>
                    <a:lnTo>
                      <a:pt x="2779" y="1630"/>
                    </a:lnTo>
                    <a:lnTo>
                      <a:pt x="2787" y="1573"/>
                    </a:lnTo>
                    <a:lnTo>
                      <a:pt x="2793" y="1516"/>
                    </a:lnTo>
                    <a:lnTo>
                      <a:pt x="2797" y="1458"/>
                    </a:lnTo>
                    <a:lnTo>
                      <a:pt x="2798" y="1399"/>
                    </a:lnTo>
                    <a:lnTo>
                      <a:pt x="2798" y="1399"/>
                    </a:lnTo>
                    <a:lnTo>
                      <a:pt x="2797" y="1364"/>
                    </a:lnTo>
                    <a:lnTo>
                      <a:pt x="2796" y="1327"/>
                    </a:lnTo>
                    <a:lnTo>
                      <a:pt x="2794" y="1292"/>
                    </a:lnTo>
                    <a:lnTo>
                      <a:pt x="2790" y="1256"/>
                    </a:lnTo>
                    <a:lnTo>
                      <a:pt x="2786" y="1221"/>
                    </a:lnTo>
                    <a:lnTo>
                      <a:pt x="2782" y="1186"/>
                    </a:lnTo>
                    <a:lnTo>
                      <a:pt x="2776" y="1152"/>
                    </a:lnTo>
                    <a:lnTo>
                      <a:pt x="2769" y="1118"/>
                    </a:lnTo>
                    <a:lnTo>
                      <a:pt x="2763" y="1083"/>
                    </a:lnTo>
                    <a:lnTo>
                      <a:pt x="2754" y="1050"/>
                    </a:lnTo>
                    <a:lnTo>
                      <a:pt x="2744" y="1017"/>
                    </a:lnTo>
                    <a:lnTo>
                      <a:pt x="2735" y="983"/>
                    </a:lnTo>
                    <a:lnTo>
                      <a:pt x="2724" y="951"/>
                    </a:lnTo>
                    <a:lnTo>
                      <a:pt x="2713" y="919"/>
                    </a:lnTo>
                    <a:lnTo>
                      <a:pt x="2701" y="886"/>
                    </a:lnTo>
                    <a:lnTo>
                      <a:pt x="2688" y="855"/>
                    </a:lnTo>
                    <a:lnTo>
                      <a:pt x="2674" y="824"/>
                    </a:lnTo>
                    <a:lnTo>
                      <a:pt x="2660" y="793"/>
                    </a:lnTo>
                    <a:lnTo>
                      <a:pt x="2645" y="763"/>
                    </a:lnTo>
                    <a:lnTo>
                      <a:pt x="2629" y="733"/>
                    </a:lnTo>
                    <a:lnTo>
                      <a:pt x="2612" y="704"/>
                    </a:lnTo>
                    <a:lnTo>
                      <a:pt x="2596" y="674"/>
                    </a:lnTo>
                    <a:lnTo>
                      <a:pt x="2578" y="645"/>
                    </a:lnTo>
                    <a:lnTo>
                      <a:pt x="2559" y="617"/>
                    </a:lnTo>
                    <a:lnTo>
                      <a:pt x="2540" y="589"/>
                    </a:lnTo>
                    <a:lnTo>
                      <a:pt x="2519" y="563"/>
                    </a:lnTo>
                    <a:lnTo>
                      <a:pt x="2499" y="536"/>
                    </a:lnTo>
                    <a:lnTo>
                      <a:pt x="2479" y="510"/>
                    </a:lnTo>
                    <a:lnTo>
                      <a:pt x="2457" y="484"/>
                    </a:lnTo>
                    <a:lnTo>
                      <a:pt x="2435" y="459"/>
                    </a:lnTo>
                    <a:lnTo>
                      <a:pt x="2412" y="435"/>
                    </a:lnTo>
                    <a:lnTo>
                      <a:pt x="2388" y="410"/>
                    </a:lnTo>
                    <a:lnTo>
                      <a:pt x="2364" y="387"/>
                    </a:lnTo>
                    <a:lnTo>
                      <a:pt x="2340" y="364"/>
                    </a:lnTo>
                    <a:lnTo>
                      <a:pt x="2314" y="342"/>
                    </a:lnTo>
                    <a:lnTo>
                      <a:pt x="2288" y="319"/>
                    </a:lnTo>
                    <a:lnTo>
                      <a:pt x="2262" y="299"/>
                    </a:lnTo>
                    <a:lnTo>
                      <a:pt x="2236" y="279"/>
                    </a:lnTo>
                    <a:lnTo>
                      <a:pt x="2209" y="258"/>
                    </a:lnTo>
                    <a:lnTo>
                      <a:pt x="2181" y="239"/>
                    </a:lnTo>
                    <a:lnTo>
                      <a:pt x="2153" y="221"/>
                    </a:lnTo>
                    <a:lnTo>
                      <a:pt x="2125" y="203"/>
                    </a:lnTo>
                    <a:lnTo>
                      <a:pt x="2095" y="186"/>
                    </a:lnTo>
                    <a:lnTo>
                      <a:pt x="2066" y="169"/>
                    </a:lnTo>
                    <a:lnTo>
                      <a:pt x="2036" y="154"/>
                    </a:lnTo>
                    <a:lnTo>
                      <a:pt x="2005" y="139"/>
                    </a:lnTo>
                    <a:lnTo>
                      <a:pt x="1974" y="124"/>
                    </a:lnTo>
                    <a:lnTo>
                      <a:pt x="1943" y="111"/>
                    </a:lnTo>
                    <a:lnTo>
                      <a:pt x="1912" y="98"/>
                    </a:lnTo>
                    <a:lnTo>
                      <a:pt x="1880" y="85"/>
                    </a:lnTo>
                    <a:lnTo>
                      <a:pt x="1847" y="74"/>
                    </a:lnTo>
                    <a:lnTo>
                      <a:pt x="1815" y="63"/>
                    </a:lnTo>
                    <a:lnTo>
                      <a:pt x="1782" y="54"/>
                    </a:lnTo>
                    <a:lnTo>
                      <a:pt x="1748" y="44"/>
                    </a:lnTo>
                    <a:lnTo>
                      <a:pt x="1715" y="37"/>
                    </a:lnTo>
                    <a:lnTo>
                      <a:pt x="1681" y="29"/>
                    </a:lnTo>
                    <a:lnTo>
                      <a:pt x="1646" y="23"/>
                    </a:lnTo>
                    <a:lnTo>
                      <a:pt x="1612" y="16"/>
                    </a:lnTo>
                    <a:lnTo>
                      <a:pt x="1578" y="12"/>
                    </a:lnTo>
                    <a:lnTo>
                      <a:pt x="1542" y="8"/>
                    </a:lnTo>
                    <a:lnTo>
                      <a:pt x="1507" y="4"/>
                    </a:lnTo>
                    <a:lnTo>
                      <a:pt x="1471" y="2"/>
                    </a:lnTo>
                    <a:lnTo>
                      <a:pt x="1436" y="1"/>
                    </a:lnTo>
                    <a:lnTo>
                      <a:pt x="1399" y="0"/>
                    </a:lnTo>
                    <a:lnTo>
                      <a:pt x="1399" y="0"/>
                    </a:lnTo>
                    <a:close/>
                    <a:moveTo>
                      <a:pt x="1626" y="2425"/>
                    </a:moveTo>
                    <a:lnTo>
                      <a:pt x="1578" y="2605"/>
                    </a:lnTo>
                    <a:lnTo>
                      <a:pt x="1578" y="2605"/>
                    </a:lnTo>
                    <a:lnTo>
                      <a:pt x="1527" y="2794"/>
                    </a:lnTo>
                    <a:lnTo>
                      <a:pt x="1399" y="3270"/>
                    </a:lnTo>
                    <a:lnTo>
                      <a:pt x="1396" y="3284"/>
                    </a:lnTo>
                    <a:lnTo>
                      <a:pt x="1264" y="2793"/>
                    </a:lnTo>
                    <a:lnTo>
                      <a:pt x="1224" y="2646"/>
                    </a:lnTo>
                    <a:lnTo>
                      <a:pt x="1164" y="2422"/>
                    </a:lnTo>
                    <a:lnTo>
                      <a:pt x="1164" y="2422"/>
                    </a:lnTo>
                    <a:lnTo>
                      <a:pt x="1120" y="2412"/>
                    </a:lnTo>
                    <a:lnTo>
                      <a:pt x="1079" y="2399"/>
                    </a:lnTo>
                    <a:lnTo>
                      <a:pt x="1037" y="2385"/>
                    </a:lnTo>
                    <a:lnTo>
                      <a:pt x="995" y="2369"/>
                    </a:lnTo>
                    <a:lnTo>
                      <a:pt x="955" y="2350"/>
                    </a:lnTo>
                    <a:lnTo>
                      <a:pt x="916" y="2331"/>
                    </a:lnTo>
                    <a:lnTo>
                      <a:pt x="877" y="2311"/>
                    </a:lnTo>
                    <a:lnTo>
                      <a:pt x="840" y="2288"/>
                    </a:lnTo>
                    <a:lnTo>
                      <a:pt x="803" y="2264"/>
                    </a:lnTo>
                    <a:lnTo>
                      <a:pt x="769" y="2239"/>
                    </a:lnTo>
                    <a:lnTo>
                      <a:pt x="734" y="2212"/>
                    </a:lnTo>
                    <a:lnTo>
                      <a:pt x="701" y="2184"/>
                    </a:lnTo>
                    <a:lnTo>
                      <a:pt x="670" y="2155"/>
                    </a:lnTo>
                    <a:lnTo>
                      <a:pt x="639" y="2123"/>
                    </a:lnTo>
                    <a:lnTo>
                      <a:pt x="610" y="2091"/>
                    </a:lnTo>
                    <a:lnTo>
                      <a:pt x="582" y="2058"/>
                    </a:lnTo>
                    <a:lnTo>
                      <a:pt x="556" y="2024"/>
                    </a:lnTo>
                    <a:lnTo>
                      <a:pt x="530" y="1989"/>
                    </a:lnTo>
                    <a:lnTo>
                      <a:pt x="506" y="1952"/>
                    </a:lnTo>
                    <a:lnTo>
                      <a:pt x="485" y="1915"/>
                    </a:lnTo>
                    <a:lnTo>
                      <a:pt x="463" y="1876"/>
                    </a:lnTo>
                    <a:lnTo>
                      <a:pt x="445" y="1836"/>
                    </a:lnTo>
                    <a:lnTo>
                      <a:pt x="427" y="1796"/>
                    </a:lnTo>
                    <a:lnTo>
                      <a:pt x="412" y="1756"/>
                    </a:lnTo>
                    <a:lnTo>
                      <a:pt x="397" y="1713"/>
                    </a:lnTo>
                    <a:lnTo>
                      <a:pt x="385" y="1671"/>
                    </a:lnTo>
                    <a:lnTo>
                      <a:pt x="374" y="1626"/>
                    </a:lnTo>
                    <a:lnTo>
                      <a:pt x="366" y="1582"/>
                    </a:lnTo>
                    <a:lnTo>
                      <a:pt x="359" y="1537"/>
                    </a:lnTo>
                    <a:lnTo>
                      <a:pt x="354" y="1492"/>
                    </a:lnTo>
                    <a:lnTo>
                      <a:pt x="351" y="1446"/>
                    </a:lnTo>
                    <a:lnTo>
                      <a:pt x="349" y="1399"/>
                    </a:lnTo>
                    <a:lnTo>
                      <a:pt x="349" y="1399"/>
                    </a:lnTo>
                    <a:lnTo>
                      <a:pt x="351" y="1373"/>
                    </a:lnTo>
                    <a:lnTo>
                      <a:pt x="352" y="1346"/>
                    </a:lnTo>
                    <a:lnTo>
                      <a:pt x="353" y="1319"/>
                    </a:lnTo>
                    <a:lnTo>
                      <a:pt x="355" y="1292"/>
                    </a:lnTo>
                    <a:lnTo>
                      <a:pt x="358" y="1266"/>
                    </a:lnTo>
                    <a:lnTo>
                      <a:pt x="362" y="1240"/>
                    </a:lnTo>
                    <a:lnTo>
                      <a:pt x="367" y="1213"/>
                    </a:lnTo>
                    <a:lnTo>
                      <a:pt x="371" y="1189"/>
                    </a:lnTo>
                    <a:lnTo>
                      <a:pt x="376" y="1163"/>
                    </a:lnTo>
                    <a:lnTo>
                      <a:pt x="383" y="1137"/>
                    </a:lnTo>
                    <a:lnTo>
                      <a:pt x="389" y="1112"/>
                    </a:lnTo>
                    <a:lnTo>
                      <a:pt x="397" y="1088"/>
                    </a:lnTo>
                    <a:lnTo>
                      <a:pt x="413" y="1039"/>
                    </a:lnTo>
                    <a:lnTo>
                      <a:pt x="432" y="991"/>
                    </a:lnTo>
                    <a:lnTo>
                      <a:pt x="453" y="944"/>
                    </a:lnTo>
                    <a:lnTo>
                      <a:pt x="476" y="899"/>
                    </a:lnTo>
                    <a:lnTo>
                      <a:pt x="502" y="855"/>
                    </a:lnTo>
                    <a:lnTo>
                      <a:pt x="529" y="813"/>
                    </a:lnTo>
                    <a:lnTo>
                      <a:pt x="558" y="771"/>
                    </a:lnTo>
                    <a:lnTo>
                      <a:pt x="589" y="733"/>
                    </a:lnTo>
                    <a:lnTo>
                      <a:pt x="623" y="694"/>
                    </a:lnTo>
                    <a:lnTo>
                      <a:pt x="657" y="657"/>
                    </a:lnTo>
                    <a:lnTo>
                      <a:pt x="694" y="623"/>
                    </a:lnTo>
                    <a:lnTo>
                      <a:pt x="731" y="589"/>
                    </a:lnTo>
                    <a:lnTo>
                      <a:pt x="771" y="558"/>
                    </a:lnTo>
                    <a:lnTo>
                      <a:pt x="812" y="529"/>
                    </a:lnTo>
                    <a:lnTo>
                      <a:pt x="855" y="502"/>
                    </a:lnTo>
                    <a:lnTo>
                      <a:pt x="899" y="477"/>
                    </a:lnTo>
                    <a:lnTo>
                      <a:pt x="944" y="454"/>
                    </a:lnTo>
                    <a:lnTo>
                      <a:pt x="990" y="432"/>
                    </a:lnTo>
                    <a:lnTo>
                      <a:pt x="1038" y="414"/>
                    </a:lnTo>
                    <a:lnTo>
                      <a:pt x="1087" y="397"/>
                    </a:lnTo>
                    <a:lnTo>
                      <a:pt x="1112" y="389"/>
                    </a:lnTo>
                    <a:lnTo>
                      <a:pt x="1137" y="383"/>
                    </a:lnTo>
                    <a:lnTo>
                      <a:pt x="1162" y="376"/>
                    </a:lnTo>
                    <a:lnTo>
                      <a:pt x="1187" y="371"/>
                    </a:lnTo>
                    <a:lnTo>
                      <a:pt x="1213" y="367"/>
                    </a:lnTo>
                    <a:lnTo>
                      <a:pt x="1239" y="363"/>
                    </a:lnTo>
                    <a:lnTo>
                      <a:pt x="1266" y="358"/>
                    </a:lnTo>
                    <a:lnTo>
                      <a:pt x="1291" y="355"/>
                    </a:lnTo>
                    <a:lnTo>
                      <a:pt x="1318" y="353"/>
                    </a:lnTo>
                    <a:lnTo>
                      <a:pt x="1345" y="352"/>
                    </a:lnTo>
                    <a:lnTo>
                      <a:pt x="1372" y="351"/>
                    </a:lnTo>
                    <a:lnTo>
                      <a:pt x="1399" y="350"/>
                    </a:lnTo>
                    <a:lnTo>
                      <a:pt x="1399" y="350"/>
                    </a:lnTo>
                    <a:lnTo>
                      <a:pt x="1426" y="351"/>
                    </a:lnTo>
                    <a:lnTo>
                      <a:pt x="1453" y="352"/>
                    </a:lnTo>
                    <a:lnTo>
                      <a:pt x="1480" y="353"/>
                    </a:lnTo>
                    <a:lnTo>
                      <a:pt x="1507" y="355"/>
                    </a:lnTo>
                    <a:lnTo>
                      <a:pt x="1532" y="358"/>
                    </a:lnTo>
                    <a:lnTo>
                      <a:pt x="1559" y="363"/>
                    </a:lnTo>
                    <a:lnTo>
                      <a:pt x="1585" y="367"/>
                    </a:lnTo>
                    <a:lnTo>
                      <a:pt x="1611" y="371"/>
                    </a:lnTo>
                    <a:lnTo>
                      <a:pt x="1636" y="376"/>
                    </a:lnTo>
                    <a:lnTo>
                      <a:pt x="1661" y="383"/>
                    </a:lnTo>
                    <a:lnTo>
                      <a:pt x="1686" y="389"/>
                    </a:lnTo>
                    <a:lnTo>
                      <a:pt x="1711" y="397"/>
                    </a:lnTo>
                    <a:lnTo>
                      <a:pt x="1759" y="414"/>
                    </a:lnTo>
                    <a:lnTo>
                      <a:pt x="1808" y="432"/>
                    </a:lnTo>
                    <a:lnTo>
                      <a:pt x="1854" y="454"/>
                    </a:lnTo>
                    <a:lnTo>
                      <a:pt x="1899" y="477"/>
                    </a:lnTo>
                    <a:lnTo>
                      <a:pt x="1943" y="502"/>
                    </a:lnTo>
                    <a:lnTo>
                      <a:pt x="1985" y="529"/>
                    </a:lnTo>
                    <a:lnTo>
                      <a:pt x="2027" y="558"/>
                    </a:lnTo>
                    <a:lnTo>
                      <a:pt x="2067" y="589"/>
                    </a:lnTo>
                    <a:lnTo>
                      <a:pt x="2104" y="623"/>
                    </a:lnTo>
                    <a:lnTo>
                      <a:pt x="2141" y="657"/>
                    </a:lnTo>
                    <a:lnTo>
                      <a:pt x="2175" y="694"/>
                    </a:lnTo>
                    <a:lnTo>
                      <a:pt x="2209" y="733"/>
                    </a:lnTo>
                    <a:lnTo>
                      <a:pt x="2240" y="771"/>
                    </a:lnTo>
                    <a:lnTo>
                      <a:pt x="2269" y="813"/>
                    </a:lnTo>
                    <a:lnTo>
                      <a:pt x="2296" y="855"/>
                    </a:lnTo>
                    <a:lnTo>
                      <a:pt x="2322" y="899"/>
                    </a:lnTo>
                    <a:lnTo>
                      <a:pt x="2344" y="944"/>
                    </a:lnTo>
                    <a:lnTo>
                      <a:pt x="2366" y="991"/>
                    </a:lnTo>
                    <a:lnTo>
                      <a:pt x="2384" y="1039"/>
                    </a:lnTo>
                    <a:lnTo>
                      <a:pt x="2401" y="1088"/>
                    </a:lnTo>
                    <a:lnTo>
                      <a:pt x="2409" y="1112"/>
                    </a:lnTo>
                    <a:lnTo>
                      <a:pt x="2415" y="1137"/>
                    </a:lnTo>
                    <a:lnTo>
                      <a:pt x="2422" y="1163"/>
                    </a:lnTo>
                    <a:lnTo>
                      <a:pt x="2427" y="1189"/>
                    </a:lnTo>
                    <a:lnTo>
                      <a:pt x="2431" y="1213"/>
                    </a:lnTo>
                    <a:lnTo>
                      <a:pt x="2436" y="1240"/>
                    </a:lnTo>
                    <a:lnTo>
                      <a:pt x="2440" y="1266"/>
                    </a:lnTo>
                    <a:lnTo>
                      <a:pt x="2443" y="1292"/>
                    </a:lnTo>
                    <a:lnTo>
                      <a:pt x="2445" y="1319"/>
                    </a:lnTo>
                    <a:lnTo>
                      <a:pt x="2446" y="1346"/>
                    </a:lnTo>
                    <a:lnTo>
                      <a:pt x="2447" y="1373"/>
                    </a:lnTo>
                    <a:lnTo>
                      <a:pt x="2449" y="1399"/>
                    </a:lnTo>
                    <a:lnTo>
                      <a:pt x="2449" y="1399"/>
                    </a:lnTo>
                    <a:lnTo>
                      <a:pt x="2447" y="1447"/>
                    </a:lnTo>
                    <a:lnTo>
                      <a:pt x="2444" y="1493"/>
                    </a:lnTo>
                    <a:lnTo>
                      <a:pt x="2439" y="1538"/>
                    </a:lnTo>
                    <a:lnTo>
                      <a:pt x="2432" y="1583"/>
                    </a:lnTo>
                    <a:lnTo>
                      <a:pt x="2423" y="1628"/>
                    </a:lnTo>
                    <a:lnTo>
                      <a:pt x="2413" y="1672"/>
                    </a:lnTo>
                    <a:lnTo>
                      <a:pt x="2400" y="1715"/>
                    </a:lnTo>
                    <a:lnTo>
                      <a:pt x="2386" y="1757"/>
                    </a:lnTo>
                    <a:lnTo>
                      <a:pt x="2370" y="1799"/>
                    </a:lnTo>
                    <a:lnTo>
                      <a:pt x="2352" y="1838"/>
                    </a:lnTo>
                    <a:lnTo>
                      <a:pt x="2332" y="1878"/>
                    </a:lnTo>
                    <a:lnTo>
                      <a:pt x="2312" y="1917"/>
                    </a:lnTo>
                    <a:lnTo>
                      <a:pt x="2289" y="1955"/>
                    </a:lnTo>
                    <a:lnTo>
                      <a:pt x="2266" y="1991"/>
                    </a:lnTo>
                    <a:lnTo>
                      <a:pt x="2240" y="2027"/>
                    </a:lnTo>
                    <a:lnTo>
                      <a:pt x="2213" y="2061"/>
                    </a:lnTo>
                    <a:lnTo>
                      <a:pt x="2185" y="2094"/>
                    </a:lnTo>
                    <a:lnTo>
                      <a:pt x="2156" y="2127"/>
                    </a:lnTo>
                    <a:lnTo>
                      <a:pt x="2125" y="2158"/>
                    </a:lnTo>
                    <a:lnTo>
                      <a:pt x="2093" y="2187"/>
                    </a:lnTo>
                    <a:lnTo>
                      <a:pt x="2059" y="2215"/>
                    </a:lnTo>
                    <a:lnTo>
                      <a:pt x="2025" y="2242"/>
                    </a:lnTo>
                    <a:lnTo>
                      <a:pt x="1989" y="2268"/>
                    </a:lnTo>
                    <a:lnTo>
                      <a:pt x="1953" y="2291"/>
                    </a:lnTo>
                    <a:lnTo>
                      <a:pt x="1915" y="2314"/>
                    </a:lnTo>
                    <a:lnTo>
                      <a:pt x="1876" y="2334"/>
                    </a:lnTo>
                    <a:lnTo>
                      <a:pt x="1837" y="2354"/>
                    </a:lnTo>
                    <a:lnTo>
                      <a:pt x="1797" y="2371"/>
                    </a:lnTo>
                    <a:lnTo>
                      <a:pt x="1755" y="2387"/>
                    </a:lnTo>
                    <a:lnTo>
                      <a:pt x="1713" y="2401"/>
                    </a:lnTo>
                    <a:lnTo>
                      <a:pt x="1670" y="2414"/>
                    </a:lnTo>
                    <a:lnTo>
                      <a:pt x="1626" y="2425"/>
                    </a:lnTo>
                    <a:lnTo>
                      <a:pt x="1626" y="24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
        <p:nvSpPr>
          <p:cNvPr id="4" name="Textplatzhalter 3"/>
          <p:cNvSpPr>
            <a:spLocks noGrp="1"/>
          </p:cNvSpPr>
          <p:nvPr>
            <p:ph type="body" sz="quarter" idx="18"/>
          </p:nvPr>
        </p:nvSpPr>
        <p:spPr>
          <a:xfrm>
            <a:off x="287908" y="1209405"/>
            <a:ext cx="4356100" cy="246221"/>
          </a:xfrm>
        </p:spPr>
        <p:txBody>
          <a:bodyPr/>
          <a:lstStyle>
            <a:lvl1pPr>
              <a:spcBef>
                <a:spcPts val="0"/>
              </a:spcBef>
              <a:defRPr>
                <a:solidFill>
                  <a:schemeClr val="bg1"/>
                </a:solidFill>
                <a:latin typeface="Segoe Script" panose="020B0504020000000003" pitchFamily="34" charset="0"/>
              </a:defRPr>
            </a:lvl1pPr>
          </a:lstStyle>
          <a:p>
            <a:pPr lvl="0"/>
            <a:r>
              <a:rPr lang="de-DE" smtClean="0"/>
              <a:t>Textmasterformat bearbeiten</a:t>
            </a:r>
          </a:p>
        </p:txBody>
      </p:sp>
      <p:grpSp>
        <p:nvGrpSpPr>
          <p:cNvPr id="36" name="Gruppieren 35"/>
          <p:cNvGrpSpPr/>
          <p:nvPr userDrawn="1"/>
        </p:nvGrpSpPr>
        <p:grpSpPr bwMode="gray">
          <a:xfrm>
            <a:off x="-180528" y="1239838"/>
            <a:ext cx="9469036" cy="3312132"/>
            <a:chOff x="-180528" y="1167594"/>
            <a:chExt cx="9469036" cy="3384376"/>
          </a:xfrm>
        </p:grpSpPr>
        <p:cxnSp>
          <p:nvCxnSpPr>
            <p:cNvPr id="39" name="Gerade Verbindung 38"/>
            <p:cNvCxnSpPr/>
            <p:nvPr userDrawn="1"/>
          </p:nvCxnSpPr>
          <p:spPr bwMode="gray">
            <a:xfrm rot="16200000">
              <a:off x="-108528" y="109559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16200000">
              <a:off x="-108528" y="4479970"/>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16200000">
              <a:off x="9216508" y="109559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rot="16200000">
              <a:off x="9216508" y="4479970"/>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96728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zweizeilig">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0"/>
            <a:ext cx="9144000" cy="5143500"/>
          </a:xfrm>
          <a:prstGeom prst="rect">
            <a:avLst/>
          </a:prstGeom>
        </p:spPr>
      </p:pic>
      <p:grpSp>
        <p:nvGrpSpPr>
          <p:cNvPr id="11" name="Gruppieren 10"/>
          <p:cNvGrpSpPr/>
          <p:nvPr userDrawn="1"/>
        </p:nvGrpSpPr>
        <p:grpSpPr bwMode="gray">
          <a:xfrm>
            <a:off x="3888403" y="960432"/>
            <a:ext cx="5258770" cy="830996"/>
            <a:chOff x="3888403" y="1560139"/>
            <a:chExt cx="4322762" cy="811621"/>
          </a:xfrm>
        </p:grpSpPr>
        <p:cxnSp>
          <p:nvCxnSpPr>
            <p:cNvPr id="12" name="Gerade Verbindung 11"/>
            <p:cNvCxnSpPr/>
            <p:nvPr/>
          </p:nvCxnSpPr>
          <p:spPr bwMode="gray">
            <a:xfrm>
              <a:off x="3888403" y="1560139"/>
              <a:ext cx="432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bwMode="gray">
            <a:xfrm>
              <a:off x="3891165" y="2371760"/>
              <a:ext cx="432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4" name="Gruppieren 13"/>
          <p:cNvGrpSpPr/>
          <p:nvPr userDrawn="1"/>
        </p:nvGrpSpPr>
        <p:grpSpPr bwMode="gray">
          <a:xfrm>
            <a:off x="7993246" y="4594854"/>
            <a:ext cx="1153927" cy="548645"/>
            <a:chOff x="7596336" y="4406140"/>
            <a:chExt cx="1550838" cy="737360"/>
          </a:xfrm>
        </p:grpSpPr>
        <p:sp>
          <p:nvSpPr>
            <p:cNvPr id="15" name="Rectangle 5"/>
            <p:cNvSpPr>
              <a:spLocks noChangeArrowheads="1"/>
            </p:cNvSpPr>
            <p:nvPr/>
          </p:nvSpPr>
          <p:spPr bwMode="gray">
            <a:xfrm>
              <a:off x="7596336" y="4406140"/>
              <a:ext cx="1550838" cy="6382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Rectangle 6"/>
            <p:cNvSpPr>
              <a:spLocks noChangeArrowheads="1"/>
            </p:cNvSpPr>
            <p:nvPr/>
          </p:nvSpPr>
          <p:spPr bwMode="gray">
            <a:xfrm>
              <a:off x="7596336" y="5045213"/>
              <a:ext cx="1550838" cy="98287"/>
            </a:xfrm>
            <a:prstGeom prst="rect">
              <a:avLst/>
            </a:prstGeom>
            <a:solidFill>
              <a:srgbClr val="009E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Freeform 7"/>
            <p:cNvSpPr>
              <a:spLocks noEditPoints="1"/>
            </p:cNvSpPr>
            <p:nvPr/>
          </p:nvSpPr>
          <p:spPr bwMode="gray">
            <a:xfrm>
              <a:off x="7598427" y="4472641"/>
              <a:ext cx="438317" cy="477213"/>
            </a:xfrm>
            <a:custGeom>
              <a:avLst/>
              <a:gdLst>
                <a:gd name="T0" fmla="*/ 125 w 443"/>
                <a:gd name="T1" fmla="*/ 373 h 481"/>
                <a:gd name="T2" fmla="*/ 185 w 443"/>
                <a:gd name="T3" fmla="*/ 373 h 481"/>
                <a:gd name="T4" fmla="*/ 318 w 443"/>
                <a:gd name="T5" fmla="*/ 238 h 481"/>
                <a:gd name="T6" fmla="*/ 185 w 443"/>
                <a:gd name="T7" fmla="*/ 108 h 481"/>
                <a:gd name="T8" fmla="*/ 125 w 443"/>
                <a:gd name="T9" fmla="*/ 108 h 481"/>
                <a:gd name="T10" fmla="*/ 0 w 443"/>
                <a:gd name="T11" fmla="*/ 0 h 481"/>
                <a:gd name="T12" fmla="*/ 207 w 443"/>
                <a:gd name="T13" fmla="*/ 0 h 481"/>
                <a:gd name="T14" fmla="*/ 443 w 443"/>
                <a:gd name="T15" fmla="*/ 239 h 481"/>
                <a:gd name="T16" fmla="*/ 207 w 443"/>
                <a:gd name="T17" fmla="*/ 481 h 481"/>
                <a:gd name="T18" fmla="*/ 0 w 443"/>
                <a:gd name="T19" fmla="*/ 481 h 481"/>
                <a:gd name="T20" fmla="*/ 0 w 443"/>
                <a:gd name="T2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3" h="481">
                  <a:moveTo>
                    <a:pt x="125" y="373"/>
                  </a:moveTo>
                  <a:cubicBezTo>
                    <a:pt x="185" y="373"/>
                    <a:pt x="185" y="373"/>
                    <a:pt x="185" y="373"/>
                  </a:cubicBezTo>
                  <a:cubicBezTo>
                    <a:pt x="280" y="371"/>
                    <a:pt x="318" y="334"/>
                    <a:pt x="318" y="238"/>
                  </a:cubicBezTo>
                  <a:cubicBezTo>
                    <a:pt x="318" y="150"/>
                    <a:pt x="270" y="108"/>
                    <a:pt x="185" y="108"/>
                  </a:cubicBezTo>
                  <a:cubicBezTo>
                    <a:pt x="125" y="108"/>
                    <a:pt x="125" y="108"/>
                    <a:pt x="125" y="108"/>
                  </a:cubicBezTo>
                  <a:moveTo>
                    <a:pt x="0" y="0"/>
                  </a:moveTo>
                  <a:cubicBezTo>
                    <a:pt x="207" y="0"/>
                    <a:pt x="207" y="0"/>
                    <a:pt x="207" y="0"/>
                  </a:cubicBezTo>
                  <a:cubicBezTo>
                    <a:pt x="355" y="0"/>
                    <a:pt x="443" y="89"/>
                    <a:pt x="443" y="239"/>
                  </a:cubicBezTo>
                  <a:cubicBezTo>
                    <a:pt x="443" y="396"/>
                    <a:pt x="353" y="481"/>
                    <a:pt x="207" y="481"/>
                  </a:cubicBezTo>
                  <a:cubicBezTo>
                    <a:pt x="0" y="481"/>
                    <a:pt x="0" y="481"/>
                    <a:pt x="0" y="481"/>
                  </a:cubicBezTo>
                  <a:lnTo>
                    <a:pt x="0"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8"/>
            <p:cNvSpPr>
              <a:spLocks noEditPoints="1"/>
            </p:cNvSpPr>
            <p:nvPr/>
          </p:nvSpPr>
          <p:spPr bwMode="gray">
            <a:xfrm>
              <a:off x="7993247" y="4463021"/>
              <a:ext cx="458392" cy="497707"/>
            </a:xfrm>
            <a:custGeom>
              <a:avLst/>
              <a:gdLst>
                <a:gd name="T0" fmla="*/ 448 w 463"/>
                <a:gd name="T1" fmla="*/ 341 h 502"/>
                <a:gd name="T2" fmla="*/ 350 w 463"/>
                <a:gd name="T3" fmla="*/ 247 h 502"/>
                <a:gd name="T4" fmla="*/ 448 w 463"/>
                <a:gd name="T5" fmla="*/ 247 h 502"/>
                <a:gd name="T6" fmla="*/ 261 w 463"/>
                <a:gd name="T7" fmla="*/ 228 h 502"/>
                <a:gd name="T8" fmla="*/ 261 w 463"/>
                <a:gd name="T9" fmla="*/ 321 h 502"/>
                <a:gd name="T10" fmla="*/ 348 w 463"/>
                <a:gd name="T11" fmla="*/ 321 h 502"/>
                <a:gd name="T12" fmla="*/ 238 w 463"/>
                <a:gd name="T13" fmla="*/ 394 h 502"/>
                <a:gd name="T14" fmla="*/ 126 w 463"/>
                <a:gd name="T15" fmla="*/ 251 h 502"/>
                <a:gd name="T16" fmla="*/ 238 w 463"/>
                <a:gd name="T17" fmla="*/ 108 h 502"/>
                <a:gd name="T18" fmla="*/ 333 w 463"/>
                <a:gd name="T19" fmla="*/ 174 h 502"/>
                <a:gd name="T20" fmla="*/ 458 w 463"/>
                <a:gd name="T21" fmla="*/ 174 h 502"/>
                <a:gd name="T22" fmla="*/ 240 w 463"/>
                <a:gd name="T23" fmla="*/ 0 h 502"/>
                <a:gd name="T24" fmla="*/ 0 w 463"/>
                <a:gd name="T25" fmla="*/ 251 h 502"/>
                <a:gd name="T26" fmla="*/ 240 w 463"/>
                <a:gd name="T27" fmla="*/ 502 h 502"/>
                <a:gd name="T28" fmla="*/ 375 w 463"/>
                <a:gd name="T29" fmla="*/ 439 h 502"/>
                <a:gd name="T30" fmla="*/ 382 w 463"/>
                <a:gd name="T31" fmla="*/ 491 h 502"/>
                <a:gd name="T32" fmla="*/ 463 w 463"/>
                <a:gd name="T33" fmla="*/ 491 h 502"/>
                <a:gd name="T34" fmla="*/ 463 w 463"/>
                <a:gd name="T35" fmla="*/ 228 h 502"/>
                <a:gd name="T36" fmla="*/ 261 w 463"/>
                <a:gd name="T37" fmla="*/ 228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3" h="502">
                  <a:moveTo>
                    <a:pt x="448" y="341"/>
                  </a:moveTo>
                  <a:cubicBezTo>
                    <a:pt x="350" y="247"/>
                    <a:pt x="350" y="247"/>
                    <a:pt x="350" y="247"/>
                  </a:cubicBezTo>
                  <a:cubicBezTo>
                    <a:pt x="448" y="247"/>
                    <a:pt x="448" y="247"/>
                    <a:pt x="448" y="247"/>
                  </a:cubicBezTo>
                  <a:moveTo>
                    <a:pt x="261" y="228"/>
                  </a:moveTo>
                  <a:cubicBezTo>
                    <a:pt x="261" y="321"/>
                    <a:pt x="261" y="321"/>
                    <a:pt x="261" y="321"/>
                  </a:cubicBezTo>
                  <a:cubicBezTo>
                    <a:pt x="348" y="321"/>
                    <a:pt x="348" y="321"/>
                    <a:pt x="348" y="321"/>
                  </a:cubicBezTo>
                  <a:cubicBezTo>
                    <a:pt x="342" y="365"/>
                    <a:pt x="300" y="394"/>
                    <a:pt x="238" y="394"/>
                  </a:cubicBezTo>
                  <a:cubicBezTo>
                    <a:pt x="157" y="394"/>
                    <a:pt x="126" y="322"/>
                    <a:pt x="126" y="251"/>
                  </a:cubicBezTo>
                  <a:cubicBezTo>
                    <a:pt x="126" y="179"/>
                    <a:pt x="157" y="108"/>
                    <a:pt x="238" y="108"/>
                  </a:cubicBezTo>
                  <a:cubicBezTo>
                    <a:pt x="288" y="108"/>
                    <a:pt x="329" y="132"/>
                    <a:pt x="333" y="174"/>
                  </a:cubicBezTo>
                  <a:cubicBezTo>
                    <a:pt x="458" y="174"/>
                    <a:pt x="458" y="174"/>
                    <a:pt x="458" y="174"/>
                  </a:cubicBezTo>
                  <a:cubicBezTo>
                    <a:pt x="447" y="53"/>
                    <a:pt x="340" y="0"/>
                    <a:pt x="240" y="0"/>
                  </a:cubicBezTo>
                  <a:cubicBezTo>
                    <a:pt x="95" y="0"/>
                    <a:pt x="0" y="111"/>
                    <a:pt x="0" y="251"/>
                  </a:cubicBezTo>
                  <a:cubicBezTo>
                    <a:pt x="0" y="390"/>
                    <a:pt x="95" y="502"/>
                    <a:pt x="240" y="502"/>
                  </a:cubicBezTo>
                  <a:cubicBezTo>
                    <a:pt x="285" y="502"/>
                    <a:pt x="342" y="485"/>
                    <a:pt x="375" y="439"/>
                  </a:cubicBezTo>
                  <a:cubicBezTo>
                    <a:pt x="382" y="491"/>
                    <a:pt x="382" y="491"/>
                    <a:pt x="382" y="491"/>
                  </a:cubicBezTo>
                  <a:cubicBezTo>
                    <a:pt x="463" y="491"/>
                    <a:pt x="463" y="491"/>
                    <a:pt x="463" y="491"/>
                  </a:cubicBezTo>
                  <a:cubicBezTo>
                    <a:pt x="463" y="228"/>
                    <a:pt x="463" y="228"/>
                    <a:pt x="463" y="228"/>
                  </a:cubicBezTo>
                  <a:lnTo>
                    <a:pt x="261" y="228"/>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2" name="Titel 1"/>
          <p:cNvSpPr>
            <a:spLocks noGrp="1"/>
          </p:cNvSpPr>
          <p:nvPr>
            <p:ph type="ctrTitle" hasCustomPrompt="1"/>
          </p:nvPr>
        </p:nvSpPr>
        <p:spPr bwMode="gray">
          <a:xfrm>
            <a:off x="3888403" y="1006598"/>
            <a:ext cx="4968260" cy="738664"/>
          </a:xfrm>
        </p:spPr>
        <p:txBody>
          <a:bodyPr/>
          <a:lstStyle>
            <a:lvl1pPr>
              <a:defRPr sz="2400" baseline="0">
                <a:solidFill>
                  <a:schemeClr val="bg1"/>
                </a:solidFill>
              </a:defRPr>
            </a:lvl1pPr>
          </a:lstStyle>
          <a:p>
            <a:r>
              <a:rPr lang="de-DE" dirty="0" smtClean="0"/>
              <a:t>durch Klicken bearbeiten</a:t>
            </a:r>
            <a:br>
              <a:rPr lang="de-DE" dirty="0" smtClean="0"/>
            </a:br>
            <a:r>
              <a:rPr lang="de-DE" dirty="0" smtClean="0"/>
              <a:t>zweizeilig</a:t>
            </a:r>
            <a:endParaRPr lang="de-DE" dirty="0"/>
          </a:p>
        </p:txBody>
      </p:sp>
      <p:sp>
        <p:nvSpPr>
          <p:cNvPr id="3" name="Untertitel 2"/>
          <p:cNvSpPr>
            <a:spLocks noGrp="1"/>
          </p:cNvSpPr>
          <p:nvPr>
            <p:ph type="subTitle" idx="1" hasCustomPrompt="1"/>
          </p:nvPr>
        </p:nvSpPr>
        <p:spPr bwMode="gray">
          <a:xfrm>
            <a:off x="3888403" y="1865394"/>
            <a:ext cx="4968260" cy="215444"/>
          </a:xfrm>
        </p:spPr>
        <p:txBody>
          <a:bodyPr/>
          <a:lstStyle>
            <a:lvl1pPr marL="0" indent="0" algn="l">
              <a:buNone/>
              <a:defRPr sz="1400" b="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Untertitel durch Klicken bearbeiten</a:t>
            </a:r>
            <a:endParaRPr lang="de-DE"/>
          </a:p>
        </p:txBody>
      </p:sp>
      <p:sp>
        <p:nvSpPr>
          <p:cNvPr id="20" name="Textplatzhalter 19"/>
          <p:cNvSpPr>
            <a:spLocks noGrp="1"/>
          </p:cNvSpPr>
          <p:nvPr>
            <p:ph type="body" sz="quarter" idx="13" hasCustomPrompt="1"/>
          </p:nvPr>
        </p:nvSpPr>
        <p:spPr bwMode="gray">
          <a:xfrm>
            <a:off x="3888403" y="2258308"/>
            <a:ext cx="4964113" cy="184666"/>
          </a:xfrm>
        </p:spPr>
        <p:txBody>
          <a:bodyPr/>
          <a:lstStyle>
            <a:lvl1pPr>
              <a:spcBef>
                <a:spcPts val="0"/>
              </a:spcBef>
              <a:defRPr sz="1200" b="0">
                <a:solidFill>
                  <a:schemeClr val="bg1"/>
                </a:solidFill>
              </a:defRPr>
            </a:lvl1pPr>
          </a:lstStyle>
          <a:p>
            <a:pPr lvl="0"/>
            <a:r>
              <a:rPr lang="de-DE" smtClean="0"/>
              <a:t>Name des Vortragenden  |  XX.XX.20XX</a:t>
            </a:r>
          </a:p>
        </p:txBody>
      </p:sp>
      <p:grpSp>
        <p:nvGrpSpPr>
          <p:cNvPr id="27" name="Gruppieren 26"/>
          <p:cNvGrpSpPr/>
          <p:nvPr userDrawn="1"/>
        </p:nvGrpSpPr>
        <p:grpSpPr bwMode="gray">
          <a:xfrm>
            <a:off x="287524" y="-164546"/>
            <a:ext cx="8568952" cy="5472592"/>
            <a:chOff x="287524" y="-164554"/>
            <a:chExt cx="8568952" cy="5472592"/>
          </a:xfrm>
        </p:grpSpPr>
        <p:cxnSp>
          <p:nvCxnSpPr>
            <p:cNvPr id="28" name="Gerade Verbindung 27"/>
            <p:cNvCxnSpPr/>
            <p:nvPr userDrawn="1"/>
          </p:nvCxnSpPr>
          <p:spPr bwMode="gray">
            <a:xfrm>
              <a:off x="287524"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a:off x="4499992"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a:off x="4644008"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a:off x="8856476"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a:off x="287524"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a:off x="4499992"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a:off x="4644008"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a:off x="8856476"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41" name="Gruppieren 40"/>
          <p:cNvGrpSpPr/>
          <p:nvPr userDrawn="1"/>
        </p:nvGrpSpPr>
        <p:grpSpPr bwMode="gray">
          <a:xfrm>
            <a:off x="-180528" y="1239838"/>
            <a:ext cx="9469036" cy="3312132"/>
            <a:chOff x="-180528" y="1167594"/>
            <a:chExt cx="9469036" cy="3384376"/>
          </a:xfrm>
        </p:grpSpPr>
        <p:cxnSp>
          <p:nvCxnSpPr>
            <p:cNvPr id="42" name="Gerade Verbindung 41"/>
            <p:cNvCxnSpPr/>
            <p:nvPr userDrawn="1"/>
          </p:nvCxnSpPr>
          <p:spPr bwMode="gray">
            <a:xfrm rot="16200000">
              <a:off x="-108528" y="109559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rot="16200000">
              <a:off x="-108528" y="4479970"/>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rot="16200000">
              <a:off x="9216508" y="109559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rot="16200000">
              <a:off x="9216508" y="4479970"/>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4062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0"/>
            <a:ext cx="9144000" cy="5143500"/>
          </a:xfrm>
          <a:prstGeom prst="rect">
            <a:avLst/>
          </a:prstGeom>
        </p:spPr>
      </p:pic>
      <p:sp>
        <p:nvSpPr>
          <p:cNvPr id="28" name="Rechteck 27"/>
          <p:cNvSpPr/>
          <p:nvPr userDrawn="1"/>
        </p:nvSpPr>
        <p:spPr bwMode="gray">
          <a:xfrm>
            <a:off x="0" y="0"/>
            <a:ext cx="9144000" cy="5143500"/>
          </a:xfrm>
          <a:prstGeom prst="rect">
            <a:avLst/>
          </a:prstGeom>
          <a:gradFill flip="none" rotWithShape="1">
            <a:gsLst>
              <a:gs pos="44000">
                <a:schemeClr val="accent1">
                  <a:alpha val="75000"/>
                </a:schemeClr>
              </a:gs>
              <a:gs pos="69000">
                <a:schemeClr val="accent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grpSp>
        <p:nvGrpSpPr>
          <p:cNvPr id="30" name="Gruppieren 29"/>
          <p:cNvGrpSpPr/>
          <p:nvPr/>
        </p:nvGrpSpPr>
        <p:grpSpPr bwMode="gray">
          <a:xfrm>
            <a:off x="287524" y="-164546"/>
            <a:ext cx="8568952" cy="5472592"/>
            <a:chOff x="287524" y="-164554"/>
            <a:chExt cx="8568952" cy="5472592"/>
          </a:xfrm>
        </p:grpSpPr>
        <p:cxnSp>
          <p:nvCxnSpPr>
            <p:cNvPr id="31" name="Gerade Verbindung 30"/>
            <p:cNvCxnSpPr/>
            <p:nvPr userDrawn="1"/>
          </p:nvCxnSpPr>
          <p:spPr bwMode="gray">
            <a:xfrm>
              <a:off x="287524"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a:off x="4499992"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a:off x="4644008"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a:off x="8856476"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a:off x="287524"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a:off x="4499992"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a:off x="4644008"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bwMode="gray">
            <a:xfrm>
              <a:off x="8856476"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9" name="Textfeld 28"/>
          <p:cNvSpPr txBox="1"/>
          <p:nvPr/>
        </p:nvSpPr>
        <p:spPr bwMode="gray">
          <a:xfrm>
            <a:off x="3891763" y="336810"/>
            <a:ext cx="2114361" cy="584775"/>
          </a:xfrm>
          <a:prstGeom prst="rect">
            <a:avLst/>
          </a:prstGeom>
          <a:noFill/>
        </p:spPr>
        <p:txBody>
          <a:bodyPr wrap="none" lIns="0" tIns="0" rIns="0" bIns="0" rtlCol="0" anchor="ctr">
            <a:spAutoFit/>
          </a:bodyPr>
          <a:lstStyle/>
          <a:p>
            <a:r>
              <a:rPr lang="de-DE" sz="3800" b="1" cap="all" dirty="0" smtClean="0">
                <a:solidFill>
                  <a:schemeClr val="bg1"/>
                </a:solidFill>
              </a:rPr>
              <a:t>Agenda</a:t>
            </a:r>
            <a:endParaRPr lang="de-DE" sz="3800" b="1" cap="all" dirty="0">
              <a:solidFill>
                <a:schemeClr val="bg1"/>
              </a:solidFill>
            </a:endParaRPr>
          </a:p>
        </p:txBody>
      </p:sp>
      <p:grpSp>
        <p:nvGrpSpPr>
          <p:cNvPr id="44" name="Gruppieren 43"/>
          <p:cNvGrpSpPr/>
          <p:nvPr/>
        </p:nvGrpSpPr>
        <p:grpSpPr bwMode="gray">
          <a:xfrm>
            <a:off x="3891763" y="283976"/>
            <a:ext cx="5252237" cy="676456"/>
            <a:chOff x="3888403" y="1527890"/>
            <a:chExt cx="4320154" cy="1366090"/>
          </a:xfrm>
        </p:grpSpPr>
        <p:cxnSp>
          <p:nvCxnSpPr>
            <p:cNvPr id="45" name="Gerade Verbindung 44"/>
            <p:cNvCxnSpPr/>
            <p:nvPr/>
          </p:nvCxnSpPr>
          <p:spPr bwMode="gray">
            <a:xfrm>
              <a:off x="3888403" y="1527890"/>
              <a:ext cx="432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p:nvCxnSpPr>
          <p:spPr bwMode="gray">
            <a:xfrm>
              <a:off x="3888557" y="2893980"/>
              <a:ext cx="432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2" name="Gruppieren 21"/>
          <p:cNvGrpSpPr/>
          <p:nvPr userDrawn="1"/>
        </p:nvGrpSpPr>
        <p:grpSpPr bwMode="gray">
          <a:xfrm>
            <a:off x="-180528" y="1239838"/>
            <a:ext cx="9469036" cy="3312132"/>
            <a:chOff x="-180528" y="1167594"/>
            <a:chExt cx="9469036" cy="3384376"/>
          </a:xfrm>
        </p:grpSpPr>
        <p:cxnSp>
          <p:nvCxnSpPr>
            <p:cNvPr id="23" name="Gerade Verbindung 22"/>
            <p:cNvCxnSpPr/>
            <p:nvPr userDrawn="1"/>
          </p:nvCxnSpPr>
          <p:spPr bwMode="gray">
            <a:xfrm rot="16200000">
              <a:off x="-108528" y="109559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16200000">
              <a:off x="-108528" y="4479970"/>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rot="16200000">
              <a:off x="9216508" y="109559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rot="16200000">
              <a:off x="9216508" y="4479970"/>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470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trennfolie">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0"/>
            <a:ext cx="9144000" cy="5143500"/>
          </a:xfrm>
          <a:prstGeom prst="rect">
            <a:avLst/>
          </a:prstGeom>
        </p:spPr>
      </p:pic>
      <p:sp>
        <p:nvSpPr>
          <p:cNvPr id="2" name="Titel 1"/>
          <p:cNvSpPr>
            <a:spLocks noGrp="1"/>
          </p:cNvSpPr>
          <p:nvPr>
            <p:ph type="ctrTitle" hasCustomPrompt="1"/>
          </p:nvPr>
        </p:nvSpPr>
        <p:spPr bwMode="gray">
          <a:xfrm>
            <a:off x="3888403" y="1011891"/>
            <a:ext cx="3635925" cy="861774"/>
          </a:xfrm>
        </p:spPr>
        <p:txBody>
          <a:bodyPr/>
          <a:lstStyle>
            <a:lvl1pPr>
              <a:defRPr sz="2800" baseline="0">
                <a:solidFill>
                  <a:schemeClr val="bg1"/>
                </a:solidFill>
              </a:defRPr>
            </a:lvl1pPr>
          </a:lstStyle>
          <a:p>
            <a:r>
              <a:rPr lang="de-DE" dirty="0" smtClean="0"/>
              <a:t>Platzhalter Kapitelname</a:t>
            </a:r>
            <a:endParaRPr lang="de-DE" dirty="0"/>
          </a:p>
        </p:txBody>
      </p:sp>
      <p:grpSp>
        <p:nvGrpSpPr>
          <p:cNvPr id="22" name="Gruppieren 21"/>
          <p:cNvGrpSpPr/>
          <p:nvPr/>
        </p:nvGrpSpPr>
        <p:grpSpPr bwMode="gray">
          <a:xfrm>
            <a:off x="3891576" y="960432"/>
            <a:ext cx="5255597" cy="964692"/>
            <a:chOff x="3888403" y="1455906"/>
            <a:chExt cx="4320154" cy="1476164"/>
          </a:xfrm>
        </p:grpSpPr>
        <p:cxnSp>
          <p:nvCxnSpPr>
            <p:cNvPr id="24" name="Gerade Verbindung 23"/>
            <p:cNvCxnSpPr/>
            <p:nvPr/>
          </p:nvCxnSpPr>
          <p:spPr bwMode="gray">
            <a:xfrm>
              <a:off x="3888403" y="1455906"/>
              <a:ext cx="432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bwMode="gray">
            <a:xfrm>
              <a:off x="3888557" y="2932070"/>
              <a:ext cx="432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Untertitel 2"/>
          <p:cNvSpPr>
            <a:spLocks noGrp="1"/>
          </p:cNvSpPr>
          <p:nvPr userDrawn="1">
            <p:ph type="subTitle" idx="1" hasCustomPrompt="1"/>
          </p:nvPr>
        </p:nvSpPr>
        <p:spPr bwMode="gray">
          <a:xfrm>
            <a:off x="7584795" y="858003"/>
            <a:ext cx="1301638" cy="1169551"/>
          </a:xfrm>
        </p:spPr>
        <p:txBody>
          <a:bodyPr wrap="none"/>
          <a:lstStyle>
            <a:lvl1pPr marL="0" indent="0" algn="r">
              <a:spcBef>
                <a:spcPts val="0"/>
              </a:spcBef>
              <a:buNone/>
              <a:defRPr sz="760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XX</a:t>
            </a:r>
            <a:endParaRPr lang="de-DE" dirty="0"/>
          </a:p>
        </p:txBody>
      </p:sp>
      <p:grpSp>
        <p:nvGrpSpPr>
          <p:cNvPr id="30" name="Gruppieren 29"/>
          <p:cNvGrpSpPr/>
          <p:nvPr userDrawn="1"/>
        </p:nvGrpSpPr>
        <p:grpSpPr bwMode="gray">
          <a:xfrm>
            <a:off x="287524" y="-164546"/>
            <a:ext cx="8568952" cy="5472592"/>
            <a:chOff x="287524" y="-164554"/>
            <a:chExt cx="8568952" cy="5472592"/>
          </a:xfrm>
        </p:grpSpPr>
        <p:cxnSp>
          <p:nvCxnSpPr>
            <p:cNvPr id="31" name="Gerade Verbindung 30"/>
            <p:cNvCxnSpPr/>
            <p:nvPr userDrawn="1"/>
          </p:nvCxnSpPr>
          <p:spPr bwMode="gray">
            <a:xfrm>
              <a:off x="287524"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a:off x="4499992"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a:off x="4644008"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a:off x="8856476"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a:off x="287524"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a:off x="4499992"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a:off x="4644008"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bwMode="gray">
            <a:xfrm>
              <a:off x="8856476"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3" name="Gruppieren 22"/>
          <p:cNvGrpSpPr/>
          <p:nvPr userDrawn="1"/>
        </p:nvGrpSpPr>
        <p:grpSpPr bwMode="gray">
          <a:xfrm>
            <a:off x="-180528" y="1239838"/>
            <a:ext cx="9469036" cy="3312132"/>
            <a:chOff x="-180528" y="1167594"/>
            <a:chExt cx="9469036" cy="3384376"/>
          </a:xfrm>
        </p:grpSpPr>
        <p:cxnSp>
          <p:nvCxnSpPr>
            <p:cNvPr id="26" name="Gerade Verbindung 25"/>
            <p:cNvCxnSpPr/>
            <p:nvPr userDrawn="1"/>
          </p:nvCxnSpPr>
          <p:spPr bwMode="gray">
            <a:xfrm rot="16200000">
              <a:off x="-108528" y="109559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16200000">
              <a:off x="-108528" y="4479970"/>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16200000">
              <a:off x="9216508" y="109559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rot="16200000">
              <a:off x="9216508" y="4479970"/>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56559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smtClean="0"/>
              <a:t>Titelmasterformat durch Klicken bearbeiten</a:t>
            </a:r>
            <a:endParaRPr lang="de-DE"/>
          </a:p>
        </p:txBody>
      </p:sp>
      <p:sp>
        <p:nvSpPr>
          <p:cNvPr id="4" name="Datumsplatzhalter 3"/>
          <p:cNvSpPr>
            <a:spLocks noGrp="1"/>
          </p:cNvSpPr>
          <p:nvPr>
            <p:ph type="dt" sz="half" idx="10"/>
          </p:nvPr>
        </p:nvSpPr>
        <p:spPr bwMode="gray"/>
        <p:txBody>
          <a:bodyPr/>
          <a:lstStyle/>
          <a:p>
            <a:fld id="{D772F2F8-751D-4396-BE84-D851B6A3CB69}" type="datetime1">
              <a:rPr lang="de-DE" smtClean="0"/>
              <a:t>20.10.2016</a:t>
            </a:fld>
            <a:endParaRPr lang="de-DE"/>
          </a:p>
        </p:txBody>
      </p:sp>
      <p:sp>
        <p:nvSpPr>
          <p:cNvPr id="5" name="Fußzeilenplatzhalter 4"/>
          <p:cNvSpPr>
            <a:spLocks noGrp="1"/>
          </p:cNvSpPr>
          <p:nvPr>
            <p:ph type="ftr" sz="quarter" idx="11"/>
          </p:nvPr>
        </p:nvSpPr>
        <p:spPr bwMode="gray"/>
        <p:txBody>
          <a:bodyPr/>
          <a:lstStyle/>
          <a:p>
            <a:r>
              <a:rPr lang="de-DE" smtClean="0"/>
              <a:t>Platzhalter Präsentationstitel</a:t>
            </a:r>
            <a:endParaRPr lang="de-DE"/>
          </a:p>
        </p:txBody>
      </p:sp>
      <p:sp>
        <p:nvSpPr>
          <p:cNvPr id="6" name="Foliennummernplatzhalter 5"/>
          <p:cNvSpPr>
            <a:spLocks noGrp="1"/>
          </p:cNvSpPr>
          <p:nvPr>
            <p:ph type="sldNum" sz="quarter" idx="12"/>
          </p:nvPr>
        </p:nvSpPr>
        <p:spPr bwMode="gray">
          <a:xfrm>
            <a:off x="287338" y="4866476"/>
            <a:ext cx="525785" cy="138499"/>
          </a:xfrm>
        </p:spPr>
        <p:txBody>
          <a:bodyPr/>
          <a:lstStyle/>
          <a:p>
            <a:r>
              <a:rPr lang="de-DE" smtClean="0"/>
              <a:t>Seite </a:t>
            </a:r>
            <a:fld id="{F3E40750-43DD-44D7-993D-19CAB7B80A87}" type="slidenum">
              <a:rPr lang="de-DE" smtClean="0"/>
              <a:pPr/>
              <a:t>‹Nr.›</a:t>
            </a:fld>
            <a:endParaRPr lang="de-DE"/>
          </a:p>
        </p:txBody>
      </p:sp>
      <p:sp>
        <p:nvSpPr>
          <p:cNvPr id="8" name="Textplatzhalter 7"/>
          <p:cNvSpPr>
            <a:spLocks noGrp="1"/>
          </p:cNvSpPr>
          <p:nvPr>
            <p:ph type="body" sz="quarter" idx="13"/>
          </p:nvPr>
        </p:nvSpPr>
        <p:spPr bwMode="gray">
          <a:xfrm>
            <a:off x="287524" y="1189922"/>
            <a:ext cx="8569325" cy="1420902"/>
          </a:xfrm>
        </p:spPr>
        <p:txBody>
          <a:bodyPr/>
          <a:lstStyle>
            <a:lvl2pPr>
              <a:defRPr/>
            </a:lvl2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grpSp>
        <p:nvGrpSpPr>
          <p:cNvPr id="9" name="Gruppieren 8"/>
          <p:cNvGrpSpPr/>
          <p:nvPr userDrawn="1"/>
        </p:nvGrpSpPr>
        <p:grpSpPr bwMode="gray">
          <a:xfrm>
            <a:off x="287524" y="-164546"/>
            <a:ext cx="8568952" cy="5472592"/>
            <a:chOff x="287524" y="-164554"/>
            <a:chExt cx="8568952" cy="5472592"/>
          </a:xfrm>
        </p:grpSpPr>
        <p:cxnSp>
          <p:nvCxnSpPr>
            <p:cNvPr id="10" name="Gerade Verbindung 9"/>
            <p:cNvCxnSpPr/>
            <p:nvPr userDrawn="1"/>
          </p:nvCxnSpPr>
          <p:spPr bwMode="gray">
            <a:xfrm>
              <a:off x="287524"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bwMode="gray">
            <a:xfrm>
              <a:off x="4499992"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userDrawn="1"/>
          </p:nvCxnSpPr>
          <p:spPr bwMode="gray">
            <a:xfrm>
              <a:off x="4644008"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bwMode="gray">
            <a:xfrm>
              <a:off x="8856476"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bwMode="gray">
            <a:xfrm>
              <a:off x="287524"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bwMode="gray">
            <a:xfrm>
              <a:off x="4499992"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bwMode="gray">
            <a:xfrm>
              <a:off x="4644008"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gray">
            <a:xfrm>
              <a:off x="8856476"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3" name="Gruppieren 22"/>
          <p:cNvGrpSpPr/>
          <p:nvPr userDrawn="1"/>
        </p:nvGrpSpPr>
        <p:grpSpPr bwMode="gray">
          <a:xfrm>
            <a:off x="-180528" y="1239838"/>
            <a:ext cx="9469036" cy="3312132"/>
            <a:chOff x="-180528" y="1167594"/>
            <a:chExt cx="9469036" cy="3384376"/>
          </a:xfrm>
        </p:grpSpPr>
        <p:cxnSp>
          <p:nvCxnSpPr>
            <p:cNvPr id="24" name="Gerade Verbindung 23"/>
            <p:cNvCxnSpPr/>
            <p:nvPr userDrawn="1"/>
          </p:nvCxnSpPr>
          <p:spPr bwMode="gray">
            <a:xfrm rot="16200000">
              <a:off x="-108528" y="109559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rot="16200000">
              <a:off x="-108528" y="4479970"/>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rot="16200000">
              <a:off x="9216508" y="109559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16200000">
              <a:off x="9216508" y="4479970"/>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2800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eispaltiger Text ">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smtClean="0"/>
              <a:t>Titelmasterformat durch Klicken bearbeiten</a:t>
            </a:r>
            <a:endParaRPr lang="de-DE"/>
          </a:p>
        </p:txBody>
      </p:sp>
      <p:sp>
        <p:nvSpPr>
          <p:cNvPr id="4" name="Datumsplatzhalter 3"/>
          <p:cNvSpPr>
            <a:spLocks noGrp="1"/>
          </p:cNvSpPr>
          <p:nvPr>
            <p:ph type="dt" sz="half" idx="10"/>
          </p:nvPr>
        </p:nvSpPr>
        <p:spPr bwMode="gray"/>
        <p:txBody>
          <a:bodyPr/>
          <a:lstStyle/>
          <a:p>
            <a:fld id="{96CD4BB0-73C7-46DC-8CC5-2189CEC8102C}" type="datetime1">
              <a:rPr lang="de-DE" smtClean="0"/>
              <a:t>20.10.2016</a:t>
            </a:fld>
            <a:endParaRPr lang="de-DE"/>
          </a:p>
        </p:txBody>
      </p:sp>
      <p:sp>
        <p:nvSpPr>
          <p:cNvPr id="5" name="Fußzeilenplatzhalter 4"/>
          <p:cNvSpPr>
            <a:spLocks noGrp="1"/>
          </p:cNvSpPr>
          <p:nvPr>
            <p:ph type="ftr" sz="quarter" idx="11"/>
          </p:nvPr>
        </p:nvSpPr>
        <p:spPr bwMode="gray"/>
        <p:txBody>
          <a:bodyPr/>
          <a:lstStyle/>
          <a:p>
            <a:r>
              <a:rPr lang="de-DE" smtClean="0"/>
              <a:t>Platzhalter Präsentationstitel</a:t>
            </a:r>
            <a:endParaRPr lang="de-DE"/>
          </a:p>
        </p:txBody>
      </p:sp>
      <p:sp>
        <p:nvSpPr>
          <p:cNvPr id="6" name="Foliennummernplatzhalter 5"/>
          <p:cNvSpPr>
            <a:spLocks noGrp="1"/>
          </p:cNvSpPr>
          <p:nvPr>
            <p:ph type="sldNum" sz="quarter" idx="12"/>
          </p:nvPr>
        </p:nvSpPr>
        <p:spPr bwMode="gray">
          <a:xfrm>
            <a:off x="287338" y="4866476"/>
            <a:ext cx="525785" cy="138499"/>
          </a:xfrm>
        </p:spPr>
        <p:txBody>
          <a:bodyPr/>
          <a:lstStyle/>
          <a:p>
            <a:r>
              <a:rPr lang="de-DE" smtClean="0"/>
              <a:t>Seite </a:t>
            </a:r>
            <a:fld id="{F3E40750-43DD-44D7-993D-19CAB7B80A87}" type="slidenum">
              <a:rPr lang="de-DE" smtClean="0"/>
              <a:pPr/>
              <a:t>‹Nr.›</a:t>
            </a:fld>
            <a:endParaRPr lang="de-DE"/>
          </a:p>
        </p:txBody>
      </p:sp>
      <p:sp>
        <p:nvSpPr>
          <p:cNvPr id="8" name="Textplatzhalter 7"/>
          <p:cNvSpPr>
            <a:spLocks noGrp="1"/>
          </p:cNvSpPr>
          <p:nvPr>
            <p:ph type="body" sz="quarter" idx="13"/>
          </p:nvPr>
        </p:nvSpPr>
        <p:spPr bwMode="gray">
          <a:xfrm>
            <a:off x="4644008" y="1189922"/>
            <a:ext cx="4213225" cy="1420902"/>
          </a:xfrm>
        </p:spPr>
        <p:txBody>
          <a:bodyPr/>
          <a:lstStyle>
            <a:lvl2pPr>
              <a:defRPr/>
            </a:lvl2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grpSp>
        <p:nvGrpSpPr>
          <p:cNvPr id="9" name="Gruppieren 8"/>
          <p:cNvGrpSpPr/>
          <p:nvPr userDrawn="1"/>
        </p:nvGrpSpPr>
        <p:grpSpPr bwMode="gray">
          <a:xfrm>
            <a:off x="287524" y="-164546"/>
            <a:ext cx="8568952" cy="5472592"/>
            <a:chOff x="287524" y="-164554"/>
            <a:chExt cx="8568952" cy="5472592"/>
          </a:xfrm>
        </p:grpSpPr>
        <p:cxnSp>
          <p:nvCxnSpPr>
            <p:cNvPr id="10" name="Gerade Verbindung 9"/>
            <p:cNvCxnSpPr/>
            <p:nvPr userDrawn="1"/>
          </p:nvCxnSpPr>
          <p:spPr bwMode="gray">
            <a:xfrm>
              <a:off x="287524"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bwMode="gray">
            <a:xfrm>
              <a:off x="4499992"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userDrawn="1"/>
          </p:nvCxnSpPr>
          <p:spPr bwMode="gray">
            <a:xfrm>
              <a:off x="4644008"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bwMode="gray">
            <a:xfrm>
              <a:off x="8856476"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bwMode="gray">
            <a:xfrm>
              <a:off x="287524"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bwMode="gray">
            <a:xfrm>
              <a:off x="4499992"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bwMode="gray">
            <a:xfrm>
              <a:off x="4644008"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gray">
            <a:xfrm>
              <a:off x="8856476"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3" name="Textplatzhalter 7"/>
          <p:cNvSpPr>
            <a:spLocks noGrp="1"/>
          </p:cNvSpPr>
          <p:nvPr>
            <p:ph type="body" sz="quarter" idx="14"/>
          </p:nvPr>
        </p:nvSpPr>
        <p:spPr bwMode="gray">
          <a:xfrm>
            <a:off x="287524" y="1189922"/>
            <a:ext cx="4213225" cy="1420902"/>
          </a:xfrm>
        </p:spPr>
        <p:txBody>
          <a:bodyPr/>
          <a:lstStyle>
            <a:lvl2pPr>
              <a:defRPr/>
            </a:lvl2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grpSp>
        <p:nvGrpSpPr>
          <p:cNvPr id="25" name="Gruppieren 24"/>
          <p:cNvGrpSpPr/>
          <p:nvPr userDrawn="1"/>
        </p:nvGrpSpPr>
        <p:grpSpPr bwMode="gray">
          <a:xfrm>
            <a:off x="-180528" y="1239838"/>
            <a:ext cx="9469036" cy="3312132"/>
            <a:chOff x="-180528" y="1167594"/>
            <a:chExt cx="9469036" cy="3384376"/>
          </a:xfrm>
        </p:grpSpPr>
        <p:cxnSp>
          <p:nvCxnSpPr>
            <p:cNvPr id="26" name="Gerade Verbindung 25"/>
            <p:cNvCxnSpPr/>
            <p:nvPr userDrawn="1"/>
          </p:nvCxnSpPr>
          <p:spPr bwMode="gray">
            <a:xfrm rot="16200000">
              <a:off x="-108528" y="109559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16200000">
              <a:off x="-108528" y="4479970"/>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16200000">
              <a:off x="9216508" y="109559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rot="16200000">
              <a:off x="9216508" y="4479970"/>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4268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smtClean="0"/>
              <a:t>Titelmasterformat durch Klicken bearbeiten</a:t>
            </a:r>
            <a:endParaRPr lang="de-DE"/>
          </a:p>
        </p:txBody>
      </p:sp>
      <p:sp>
        <p:nvSpPr>
          <p:cNvPr id="4" name="Datumsplatzhalter 3"/>
          <p:cNvSpPr>
            <a:spLocks noGrp="1"/>
          </p:cNvSpPr>
          <p:nvPr>
            <p:ph type="dt" sz="half" idx="10"/>
          </p:nvPr>
        </p:nvSpPr>
        <p:spPr bwMode="gray"/>
        <p:txBody>
          <a:bodyPr/>
          <a:lstStyle/>
          <a:p>
            <a:fld id="{D772F2F8-751D-4396-BE84-D851B6A3CB69}" type="datetime1">
              <a:rPr lang="de-DE" smtClean="0"/>
              <a:t>20.10.2016</a:t>
            </a:fld>
            <a:endParaRPr lang="de-DE"/>
          </a:p>
        </p:txBody>
      </p:sp>
      <p:sp>
        <p:nvSpPr>
          <p:cNvPr id="5" name="Fußzeilenplatzhalter 4"/>
          <p:cNvSpPr>
            <a:spLocks noGrp="1"/>
          </p:cNvSpPr>
          <p:nvPr>
            <p:ph type="ftr" sz="quarter" idx="11"/>
          </p:nvPr>
        </p:nvSpPr>
        <p:spPr bwMode="gray"/>
        <p:txBody>
          <a:bodyPr/>
          <a:lstStyle/>
          <a:p>
            <a:r>
              <a:rPr lang="de-DE" smtClean="0"/>
              <a:t>Platzhalter Präsentationstitel</a:t>
            </a:r>
            <a:endParaRPr lang="de-DE"/>
          </a:p>
        </p:txBody>
      </p:sp>
      <p:sp>
        <p:nvSpPr>
          <p:cNvPr id="6" name="Foliennummernplatzhalter 5"/>
          <p:cNvSpPr>
            <a:spLocks noGrp="1"/>
          </p:cNvSpPr>
          <p:nvPr>
            <p:ph type="sldNum" sz="quarter" idx="12"/>
          </p:nvPr>
        </p:nvSpPr>
        <p:spPr bwMode="gray">
          <a:xfrm>
            <a:off x="287338" y="4866476"/>
            <a:ext cx="525785" cy="138499"/>
          </a:xfrm>
        </p:spPr>
        <p:txBody>
          <a:bodyPr/>
          <a:lstStyle/>
          <a:p>
            <a:r>
              <a:rPr lang="de-DE" smtClean="0"/>
              <a:t>Seite </a:t>
            </a:r>
            <a:fld id="{F3E40750-43DD-44D7-993D-19CAB7B80A87}" type="slidenum">
              <a:rPr lang="de-DE" smtClean="0"/>
              <a:pPr/>
              <a:t>‹Nr.›</a:t>
            </a:fld>
            <a:endParaRPr lang="de-DE"/>
          </a:p>
        </p:txBody>
      </p:sp>
      <p:grpSp>
        <p:nvGrpSpPr>
          <p:cNvPr id="9" name="Gruppieren 8"/>
          <p:cNvGrpSpPr/>
          <p:nvPr userDrawn="1"/>
        </p:nvGrpSpPr>
        <p:grpSpPr bwMode="gray">
          <a:xfrm>
            <a:off x="287524" y="-164546"/>
            <a:ext cx="8568952" cy="5472592"/>
            <a:chOff x="287524" y="-164554"/>
            <a:chExt cx="8568952" cy="5472592"/>
          </a:xfrm>
        </p:grpSpPr>
        <p:cxnSp>
          <p:nvCxnSpPr>
            <p:cNvPr id="10" name="Gerade Verbindung 9"/>
            <p:cNvCxnSpPr/>
            <p:nvPr userDrawn="1"/>
          </p:nvCxnSpPr>
          <p:spPr bwMode="gray">
            <a:xfrm>
              <a:off x="287524"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bwMode="gray">
            <a:xfrm>
              <a:off x="4499992"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userDrawn="1"/>
          </p:nvCxnSpPr>
          <p:spPr bwMode="gray">
            <a:xfrm>
              <a:off x="4644008"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bwMode="gray">
            <a:xfrm>
              <a:off x="8856476"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bwMode="gray">
            <a:xfrm>
              <a:off x="287524"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bwMode="gray">
            <a:xfrm>
              <a:off x="4499992"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bwMode="gray">
            <a:xfrm>
              <a:off x="4644008"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gray">
            <a:xfrm>
              <a:off x="8856476"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3" name="Gruppieren 22"/>
          <p:cNvGrpSpPr/>
          <p:nvPr userDrawn="1"/>
        </p:nvGrpSpPr>
        <p:grpSpPr bwMode="gray">
          <a:xfrm>
            <a:off x="-180528" y="1239838"/>
            <a:ext cx="9469036" cy="3312132"/>
            <a:chOff x="-180528" y="1167594"/>
            <a:chExt cx="9469036" cy="3384376"/>
          </a:xfrm>
        </p:grpSpPr>
        <p:cxnSp>
          <p:nvCxnSpPr>
            <p:cNvPr id="24" name="Gerade Verbindung 23"/>
            <p:cNvCxnSpPr/>
            <p:nvPr userDrawn="1"/>
          </p:nvCxnSpPr>
          <p:spPr bwMode="gray">
            <a:xfrm rot="16200000">
              <a:off x="-108528" y="109559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rot="16200000">
              <a:off x="-108528" y="4479970"/>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rot="16200000">
              <a:off x="9216508" y="109559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16200000">
              <a:off x="9216508" y="4479970"/>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6369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links, Text recht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smtClean="0"/>
              <a:t>Titelmasterformat durch Klicken bearbeiten</a:t>
            </a:r>
            <a:endParaRPr lang="de-DE"/>
          </a:p>
        </p:txBody>
      </p:sp>
      <p:sp>
        <p:nvSpPr>
          <p:cNvPr id="4" name="Datumsplatzhalter 3"/>
          <p:cNvSpPr>
            <a:spLocks noGrp="1"/>
          </p:cNvSpPr>
          <p:nvPr>
            <p:ph type="dt" sz="half" idx="10"/>
          </p:nvPr>
        </p:nvSpPr>
        <p:spPr bwMode="gray"/>
        <p:txBody>
          <a:bodyPr/>
          <a:lstStyle/>
          <a:p>
            <a:fld id="{96CD4BB0-73C7-46DC-8CC5-2189CEC8102C}" type="datetime1">
              <a:rPr lang="de-DE" smtClean="0"/>
              <a:t>20.10.2016</a:t>
            </a:fld>
            <a:endParaRPr lang="de-DE"/>
          </a:p>
        </p:txBody>
      </p:sp>
      <p:sp>
        <p:nvSpPr>
          <p:cNvPr id="5" name="Fußzeilenplatzhalter 4"/>
          <p:cNvSpPr>
            <a:spLocks noGrp="1"/>
          </p:cNvSpPr>
          <p:nvPr>
            <p:ph type="ftr" sz="quarter" idx="11"/>
          </p:nvPr>
        </p:nvSpPr>
        <p:spPr bwMode="gray"/>
        <p:txBody>
          <a:bodyPr/>
          <a:lstStyle/>
          <a:p>
            <a:r>
              <a:rPr lang="de-DE" smtClean="0"/>
              <a:t>Platzhalter Präsentationstitel</a:t>
            </a:r>
            <a:endParaRPr lang="de-DE"/>
          </a:p>
        </p:txBody>
      </p:sp>
      <p:sp>
        <p:nvSpPr>
          <p:cNvPr id="6" name="Foliennummernplatzhalter 5"/>
          <p:cNvSpPr>
            <a:spLocks noGrp="1"/>
          </p:cNvSpPr>
          <p:nvPr>
            <p:ph type="sldNum" sz="quarter" idx="12"/>
          </p:nvPr>
        </p:nvSpPr>
        <p:spPr bwMode="gray">
          <a:xfrm>
            <a:off x="287338" y="4866476"/>
            <a:ext cx="525785" cy="138499"/>
          </a:xfrm>
        </p:spPr>
        <p:txBody>
          <a:bodyPr/>
          <a:lstStyle/>
          <a:p>
            <a:r>
              <a:rPr lang="de-DE" smtClean="0"/>
              <a:t>Seite </a:t>
            </a:r>
            <a:fld id="{F3E40750-43DD-44D7-993D-19CAB7B80A87}" type="slidenum">
              <a:rPr lang="de-DE" smtClean="0"/>
              <a:pPr/>
              <a:t>‹Nr.›</a:t>
            </a:fld>
            <a:endParaRPr lang="de-DE"/>
          </a:p>
        </p:txBody>
      </p:sp>
      <p:sp>
        <p:nvSpPr>
          <p:cNvPr id="8" name="Textplatzhalter 7"/>
          <p:cNvSpPr>
            <a:spLocks noGrp="1"/>
          </p:cNvSpPr>
          <p:nvPr>
            <p:ph type="body" sz="quarter" idx="13"/>
          </p:nvPr>
        </p:nvSpPr>
        <p:spPr bwMode="gray">
          <a:xfrm>
            <a:off x="4643251" y="1189922"/>
            <a:ext cx="4213225" cy="1420902"/>
          </a:xfrm>
        </p:spPr>
        <p:txBody>
          <a:bodyPr/>
          <a:lstStyle>
            <a:lvl2pPr>
              <a:defRPr/>
            </a:lvl2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Bildplatzhalter 6"/>
          <p:cNvSpPr>
            <a:spLocks noGrp="1"/>
          </p:cNvSpPr>
          <p:nvPr>
            <p:ph type="pic" sz="quarter" idx="14"/>
          </p:nvPr>
        </p:nvSpPr>
        <p:spPr bwMode="gray">
          <a:xfrm>
            <a:off x="287524" y="1239428"/>
            <a:ext cx="4213225" cy="3312000"/>
          </a:xfrm>
        </p:spPr>
        <p:txBody>
          <a:bodyPr>
            <a:noAutofit/>
          </a:bodyPr>
          <a:lstStyle/>
          <a:p>
            <a:r>
              <a:rPr lang="de-DE" smtClean="0"/>
              <a:t>Bild durch Klicken auf Symbol hinzufügen</a:t>
            </a:r>
            <a:endParaRPr lang="de-DE"/>
          </a:p>
        </p:txBody>
      </p:sp>
      <p:grpSp>
        <p:nvGrpSpPr>
          <p:cNvPr id="9" name="Gruppieren 8"/>
          <p:cNvGrpSpPr/>
          <p:nvPr userDrawn="1"/>
        </p:nvGrpSpPr>
        <p:grpSpPr bwMode="gray">
          <a:xfrm>
            <a:off x="287524" y="-164546"/>
            <a:ext cx="8568952" cy="5472592"/>
            <a:chOff x="287524" y="-164554"/>
            <a:chExt cx="8568952" cy="5472592"/>
          </a:xfrm>
        </p:grpSpPr>
        <p:cxnSp>
          <p:nvCxnSpPr>
            <p:cNvPr id="10" name="Gerade Verbindung 9"/>
            <p:cNvCxnSpPr/>
            <p:nvPr userDrawn="1"/>
          </p:nvCxnSpPr>
          <p:spPr bwMode="gray">
            <a:xfrm>
              <a:off x="287524"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bwMode="gray">
            <a:xfrm>
              <a:off x="4499992"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userDrawn="1"/>
          </p:nvCxnSpPr>
          <p:spPr bwMode="gray">
            <a:xfrm>
              <a:off x="4644008"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bwMode="gray">
            <a:xfrm>
              <a:off x="8856476"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bwMode="gray">
            <a:xfrm>
              <a:off x="287524"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bwMode="gray">
            <a:xfrm>
              <a:off x="4499992"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bwMode="gray">
            <a:xfrm>
              <a:off x="4644008"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gray">
            <a:xfrm>
              <a:off x="8856476"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4" name="Gruppieren 23"/>
          <p:cNvGrpSpPr/>
          <p:nvPr userDrawn="1"/>
        </p:nvGrpSpPr>
        <p:grpSpPr bwMode="gray">
          <a:xfrm>
            <a:off x="-180528" y="1239838"/>
            <a:ext cx="9469036" cy="3312132"/>
            <a:chOff x="-180528" y="1167594"/>
            <a:chExt cx="9469036" cy="3384376"/>
          </a:xfrm>
        </p:grpSpPr>
        <p:cxnSp>
          <p:nvCxnSpPr>
            <p:cNvPr id="25" name="Gerade Verbindung 24"/>
            <p:cNvCxnSpPr/>
            <p:nvPr userDrawn="1"/>
          </p:nvCxnSpPr>
          <p:spPr bwMode="gray">
            <a:xfrm rot="16200000">
              <a:off x="-108528" y="109559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rot="16200000">
              <a:off x="-108528" y="4479970"/>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16200000">
              <a:off x="9216508" y="109559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16200000">
              <a:off x="9216508" y="4479970"/>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0365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links, Bild rechts">
    <p:spTree>
      <p:nvGrpSpPr>
        <p:cNvPr id="1" name=""/>
        <p:cNvGrpSpPr/>
        <p:nvPr/>
      </p:nvGrpSpPr>
      <p:grpSpPr>
        <a:xfrm>
          <a:off x="0" y="0"/>
          <a:ext cx="0" cy="0"/>
          <a:chOff x="0" y="0"/>
          <a:chExt cx="0" cy="0"/>
        </a:xfrm>
      </p:grpSpPr>
      <p:sp>
        <p:nvSpPr>
          <p:cNvPr id="2" name="Titel 1"/>
          <p:cNvSpPr>
            <a:spLocks noGrp="1"/>
          </p:cNvSpPr>
          <p:nvPr>
            <p:ph type="title"/>
          </p:nvPr>
        </p:nvSpPr>
        <p:spPr bwMode="gray">
          <a:xfrm>
            <a:off x="287339" y="456056"/>
            <a:ext cx="8569324" cy="307777"/>
          </a:xfrm>
        </p:spPr>
        <p:txBody>
          <a:bodyPr/>
          <a:lstStyle/>
          <a:p>
            <a:r>
              <a:rPr lang="de-DE" smtClean="0"/>
              <a:t>Titelmasterformat durch Klicken bearbeiten</a:t>
            </a:r>
            <a:endParaRPr lang="de-DE"/>
          </a:p>
        </p:txBody>
      </p:sp>
      <p:sp>
        <p:nvSpPr>
          <p:cNvPr id="4" name="Datumsplatzhalter 3"/>
          <p:cNvSpPr>
            <a:spLocks noGrp="1"/>
          </p:cNvSpPr>
          <p:nvPr>
            <p:ph type="dt" sz="half" idx="10"/>
          </p:nvPr>
        </p:nvSpPr>
        <p:spPr bwMode="gray"/>
        <p:txBody>
          <a:bodyPr/>
          <a:lstStyle/>
          <a:p>
            <a:fld id="{96CD4BB0-73C7-46DC-8CC5-2189CEC8102C}" type="datetime1">
              <a:rPr lang="de-DE" smtClean="0"/>
              <a:t>20.10.2016</a:t>
            </a:fld>
            <a:endParaRPr lang="de-DE"/>
          </a:p>
        </p:txBody>
      </p:sp>
      <p:sp>
        <p:nvSpPr>
          <p:cNvPr id="5" name="Fußzeilenplatzhalter 4"/>
          <p:cNvSpPr>
            <a:spLocks noGrp="1"/>
          </p:cNvSpPr>
          <p:nvPr>
            <p:ph type="ftr" sz="quarter" idx="11"/>
          </p:nvPr>
        </p:nvSpPr>
        <p:spPr bwMode="gray"/>
        <p:txBody>
          <a:bodyPr/>
          <a:lstStyle/>
          <a:p>
            <a:r>
              <a:rPr lang="de-DE" smtClean="0"/>
              <a:t>Platzhalter Präsentationstitel</a:t>
            </a:r>
            <a:endParaRPr lang="de-DE"/>
          </a:p>
        </p:txBody>
      </p:sp>
      <p:sp>
        <p:nvSpPr>
          <p:cNvPr id="6" name="Foliennummernplatzhalter 5"/>
          <p:cNvSpPr>
            <a:spLocks noGrp="1"/>
          </p:cNvSpPr>
          <p:nvPr>
            <p:ph type="sldNum" sz="quarter" idx="12"/>
          </p:nvPr>
        </p:nvSpPr>
        <p:spPr bwMode="gray">
          <a:xfrm>
            <a:off x="287338" y="4866476"/>
            <a:ext cx="525785" cy="138499"/>
          </a:xfrm>
        </p:spPr>
        <p:txBody>
          <a:bodyPr/>
          <a:lstStyle/>
          <a:p>
            <a:r>
              <a:rPr lang="de-DE" smtClean="0"/>
              <a:t>Seite </a:t>
            </a:r>
            <a:fld id="{F3E40750-43DD-44D7-993D-19CAB7B80A87}" type="slidenum">
              <a:rPr lang="de-DE" smtClean="0"/>
              <a:pPr/>
              <a:t>‹Nr.›</a:t>
            </a:fld>
            <a:endParaRPr lang="de-DE"/>
          </a:p>
        </p:txBody>
      </p:sp>
      <p:sp>
        <p:nvSpPr>
          <p:cNvPr id="8" name="Textplatzhalter 7"/>
          <p:cNvSpPr>
            <a:spLocks noGrp="1"/>
          </p:cNvSpPr>
          <p:nvPr>
            <p:ph type="body" sz="quarter" idx="13"/>
          </p:nvPr>
        </p:nvSpPr>
        <p:spPr bwMode="gray">
          <a:xfrm>
            <a:off x="287339" y="1189922"/>
            <a:ext cx="4213225" cy="1420902"/>
          </a:xfrm>
        </p:spPr>
        <p:txBody>
          <a:bodyPr/>
          <a:lstStyle>
            <a:lvl2pPr>
              <a:defRPr/>
            </a:lvl2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Bildplatzhalter 6"/>
          <p:cNvSpPr>
            <a:spLocks noGrp="1"/>
          </p:cNvSpPr>
          <p:nvPr>
            <p:ph type="pic" sz="quarter" idx="14"/>
          </p:nvPr>
        </p:nvSpPr>
        <p:spPr bwMode="gray">
          <a:xfrm>
            <a:off x="4643438" y="1239970"/>
            <a:ext cx="4213225" cy="3312000"/>
          </a:xfrm>
        </p:spPr>
        <p:txBody>
          <a:bodyPr>
            <a:noAutofit/>
          </a:bodyPr>
          <a:lstStyle/>
          <a:p>
            <a:r>
              <a:rPr lang="de-DE" smtClean="0"/>
              <a:t>Bild durch Klicken auf Symbol hinzufügen</a:t>
            </a:r>
            <a:endParaRPr lang="de-DE"/>
          </a:p>
        </p:txBody>
      </p:sp>
      <p:grpSp>
        <p:nvGrpSpPr>
          <p:cNvPr id="9" name="Gruppieren 8"/>
          <p:cNvGrpSpPr/>
          <p:nvPr userDrawn="1"/>
        </p:nvGrpSpPr>
        <p:grpSpPr bwMode="gray">
          <a:xfrm>
            <a:off x="287524" y="-164546"/>
            <a:ext cx="8568952" cy="5472592"/>
            <a:chOff x="287524" y="-164554"/>
            <a:chExt cx="8568952" cy="5472592"/>
          </a:xfrm>
        </p:grpSpPr>
        <p:cxnSp>
          <p:nvCxnSpPr>
            <p:cNvPr id="10" name="Gerade Verbindung 9"/>
            <p:cNvCxnSpPr/>
            <p:nvPr userDrawn="1"/>
          </p:nvCxnSpPr>
          <p:spPr bwMode="gray">
            <a:xfrm>
              <a:off x="287524"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bwMode="gray">
            <a:xfrm>
              <a:off x="4499992"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userDrawn="1"/>
          </p:nvCxnSpPr>
          <p:spPr bwMode="gray">
            <a:xfrm>
              <a:off x="4644008"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bwMode="gray">
            <a:xfrm>
              <a:off x="8856476" y="-16455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bwMode="gray">
            <a:xfrm>
              <a:off x="287524"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bwMode="gray">
            <a:xfrm>
              <a:off x="4499992"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bwMode="gray">
            <a:xfrm>
              <a:off x="4644008"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gray">
            <a:xfrm>
              <a:off x="8856476" y="5164038"/>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4" name="Gruppieren 23"/>
          <p:cNvGrpSpPr/>
          <p:nvPr userDrawn="1"/>
        </p:nvGrpSpPr>
        <p:grpSpPr bwMode="gray">
          <a:xfrm>
            <a:off x="-180528" y="1239838"/>
            <a:ext cx="9469036" cy="3312132"/>
            <a:chOff x="-180528" y="1167594"/>
            <a:chExt cx="9469036" cy="3384376"/>
          </a:xfrm>
        </p:grpSpPr>
        <p:cxnSp>
          <p:nvCxnSpPr>
            <p:cNvPr id="25" name="Gerade Verbindung 24"/>
            <p:cNvCxnSpPr/>
            <p:nvPr userDrawn="1"/>
          </p:nvCxnSpPr>
          <p:spPr bwMode="gray">
            <a:xfrm rot="16200000">
              <a:off x="-108528" y="109559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rot="16200000">
              <a:off x="-108528" y="4479970"/>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16200000">
              <a:off x="9216508" y="1095594"/>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16200000">
              <a:off x="9216508" y="4479970"/>
              <a:ext cx="0" cy="14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076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grpSp>
        <p:nvGrpSpPr>
          <p:cNvPr id="7" name="Gruppieren 6"/>
          <p:cNvGrpSpPr/>
          <p:nvPr/>
        </p:nvGrpSpPr>
        <p:grpSpPr bwMode="gray">
          <a:xfrm>
            <a:off x="287338" y="267494"/>
            <a:ext cx="8856662" cy="684900"/>
            <a:chOff x="0" y="267494"/>
            <a:chExt cx="8569325" cy="828092"/>
          </a:xfrm>
        </p:grpSpPr>
        <p:cxnSp>
          <p:nvCxnSpPr>
            <p:cNvPr id="8" name="Gerade Verbindung 7"/>
            <p:cNvCxnSpPr/>
            <p:nvPr/>
          </p:nvCxnSpPr>
          <p:spPr bwMode="gray">
            <a:xfrm>
              <a:off x="0" y="267494"/>
              <a:ext cx="856932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bwMode="gray">
            <a:xfrm>
              <a:off x="0" y="1095586"/>
              <a:ext cx="856932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2" name="Gruppieren 11"/>
          <p:cNvGrpSpPr/>
          <p:nvPr/>
        </p:nvGrpSpPr>
        <p:grpSpPr bwMode="gray">
          <a:xfrm>
            <a:off x="8502086" y="4839981"/>
            <a:ext cx="354580" cy="207064"/>
            <a:chOff x="8440738" y="4703763"/>
            <a:chExt cx="415925" cy="242888"/>
          </a:xfrm>
        </p:grpSpPr>
        <p:sp>
          <p:nvSpPr>
            <p:cNvPr id="13" name="Freeform 7"/>
            <p:cNvSpPr>
              <a:spLocks noEditPoints="1"/>
            </p:cNvSpPr>
            <p:nvPr/>
          </p:nvSpPr>
          <p:spPr bwMode="gray">
            <a:xfrm>
              <a:off x="8440738" y="4708526"/>
              <a:ext cx="214313" cy="231775"/>
            </a:xfrm>
            <a:custGeom>
              <a:avLst/>
              <a:gdLst>
                <a:gd name="T0" fmla="*/ 127 w 447"/>
                <a:gd name="T1" fmla="*/ 377 h 485"/>
                <a:gd name="T2" fmla="*/ 186 w 447"/>
                <a:gd name="T3" fmla="*/ 377 h 485"/>
                <a:gd name="T4" fmla="*/ 320 w 447"/>
                <a:gd name="T5" fmla="*/ 240 h 485"/>
                <a:gd name="T6" fmla="*/ 186 w 447"/>
                <a:gd name="T7" fmla="*/ 109 h 485"/>
                <a:gd name="T8" fmla="*/ 127 w 447"/>
                <a:gd name="T9" fmla="*/ 109 h 485"/>
                <a:gd name="T10" fmla="*/ 0 w 447"/>
                <a:gd name="T11" fmla="*/ 0 h 485"/>
                <a:gd name="T12" fmla="*/ 209 w 447"/>
                <a:gd name="T13" fmla="*/ 0 h 485"/>
                <a:gd name="T14" fmla="*/ 447 w 447"/>
                <a:gd name="T15" fmla="*/ 241 h 485"/>
                <a:gd name="T16" fmla="*/ 209 w 447"/>
                <a:gd name="T17" fmla="*/ 485 h 485"/>
                <a:gd name="T18" fmla="*/ 0 w 447"/>
                <a:gd name="T19" fmla="*/ 485 h 485"/>
                <a:gd name="T20" fmla="*/ 0 w 447"/>
                <a:gd name="T21"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7" h="485">
                  <a:moveTo>
                    <a:pt x="127" y="377"/>
                  </a:moveTo>
                  <a:cubicBezTo>
                    <a:pt x="186" y="377"/>
                    <a:pt x="186" y="377"/>
                    <a:pt x="186" y="377"/>
                  </a:cubicBezTo>
                  <a:cubicBezTo>
                    <a:pt x="282" y="375"/>
                    <a:pt x="320" y="337"/>
                    <a:pt x="320" y="240"/>
                  </a:cubicBezTo>
                  <a:cubicBezTo>
                    <a:pt x="320" y="151"/>
                    <a:pt x="273" y="109"/>
                    <a:pt x="186" y="109"/>
                  </a:cubicBezTo>
                  <a:cubicBezTo>
                    <a:pt x="127" y="109"/>
                    <a:pt x="127" y="109"/>
                    <a:pt x="127" y="109"/>
                  </a:cubicBezTo>
                  <a:moveTo>
                    <a:pt x="0" y="0"/>
                  </a:moveTo>
                  <a:cubicBezTo>
                    <a:pt x="209" y="0"/>
                    <a:pt x="209" y="0"/>
                    <a:pt x="209" y="0"/>
                  </a:cubicBezTo>
                  <a:cubicBezTo>
                    <a:pt x="358" y="0"/>
                    <a:pt x="447" y="90"/>
                    <a:pt x="447" y="241"/>
                  </a:cubicBezTo>
                  <a:cubicBezTo>
                    <a:pt x="447" y="400"/>
                    <a:pt x="357" y="485"/>
                    <a:pt x="209" y="485"/>
                  </a:cubicBezTo>
                  <a:cubicBezTo>
                    <a:pt x="0" y="485"/>
                    <a:pt x="0" y="485"/>
                    <a:pt x="0" y="485"/>
                  </a:cubicBezTo>
                  <a:lnTo>
                    <a:pt x="0"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4" name="Freeform 8"/>
            <p:cNvSpPr>
              <a:spLocks noEditPoints="1"/>
            </p:cNvSpPr>
            <p:nvPr/>
          </p:nvSpPr>
          <p:spPr bwMode="gray">
            <a:xfrm>
              <a:off x="8634413" y="4703763"/>
              <a:ext cx="222250" cy="242888"/>
            </a:xfrm>
            <a:custGeom>
              <a:avLst/>
              <a:gdLst>
                <a:gd name="T0" fmla="*/ 451 w 466"/>
                <a:gd name="T1" fmla="*/ 343 h 506"/>
                <a:gd name="T2" fmla="*/ 353 w 466"/>
                <a:gd name="T3" fmla="*/ 249 h 506"/>
                <a:gd name="T4" fmla="*/ 451 w 466"/>
                <a:gd name="T5" fmla="*/ 249 h 506"/>
                <a:gd name="T6" fmla="*/ 262 w 466"/>
                <a:gd name="T7" fmla="*/ 229 h 506"/>
                <a:gd name="T8" fmla="*/ 262 w 466"/>
                <a:gd name="T9" fmla="*/ 323 h 506"/>
                <a:gd name="T10" fmla="*/ 351 w 466"/>
                <a:gd name="T11" fmla="*/ 323 h 506"/>
                <a:gd name="T12" fmla="*/ 239 w 466"/>
                <a:gd name="T13" fmla="*/ 397 h 506"/>
                <a:gd name="T14" fmla="*/ 126 w 466"/>
                <a:gd name="T15" fmla="*/ 253 h 506"/>
                <a:gd name="T16" fmla="*/ 239 w 466"/>
                <a:gd name="T17" fmla="*/ 108 h 506"/>
                <a:gd name="T18" fmla="*/ 335 w 466"/>
                <a:gd name="T19" fmla="*/ 175 h 506"/>
                <a:gd name="T20" fmla="*/ 462 w 466"/>
                <a:gd name="T21" fmla="*/ 175 h 506"/>
                <a:gd name="T22" fmla="*/ 242 w 466"/>
                <a:gd name="T23" fmla="*/ 0 h 506"/>
                <a:gd name="T24" fmla="*/ 0 w 466"/>
                <a:gd name="T25" fmla="*/ 253 h 506"/>
                <a:gd name="T26" fmla="*/ 242 w 466"/>
                <a:gd name="T27" fmla="*/ 506 h 506"/>
                <a:gd name="T28" fmla="*/ 377 w 466"/>
                <a:gd name="T29" fmla="*/ 442 h 506"/>
                <a:gd name="T30" fmla="*/ 385 w 466"/>
                <a:gd name="T31" fmla="*/ 495 h 506"/>
                <a:gd name="T32" fmla="*/ 466 w 466"/>
                <a:gd name="T33" fmla="*/ 495 h 506"/>
                <a:gd name="T34" fmla="*/ 466 w 466"/>
                <a:gd name="T35" fmla="*/ 229 h 506"/>
                <a:gd name="T36" fmla="*/ 262 w 466"/>
                <a:gd name="T37" fmla="*/ 229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6" h="506">
                  <a:moveTo>
                    <a:pt x="451" y="343"/>
                  </a:moveTo>
                  <a:cubicBezTo>
                    <a:pt x="353" y="249"/>
                    <a:pt x="353" y="249"/>
                    <a:pt x="353" y="249"/>
                  </a:cubicBezTo>
                  <a:cubicBezTo>
                    <a:pt x="451" y="249"/>
                    <a:pt x="451" y="249"/>
                    <a:pt x="451" y="249"/>
                  </a:cubicBezTo>
                  <a:moveTo>
                    <a:pt x="262" y="229"/>
                  </a:moveTo>
                  <a:cubicBezTo>
                    <a:pt x="262" y="323"/>
                    <a:pt x="262" y="323"/>
                    <a:pt x="262" y="323"/>
                  </a:cubicBezTo>
                  <a:cubicBezTo>
                    <a:pt x="351" y="323"/>
                    <a:pt x="351" y="323"/>
                    <a:pt x="351" y="323"/>
                  </a:cubicBezTo>
                  <a:cubicBezTo>
                    <a:pt x="344" y="368"/>
                    <a:pt x="302" y="397"/>
                    <a:pt x="239" y="397"/>
                  </a:cubicBezTo>
                  <a:cubicBezTo>
                    <a:pt x="158" y="397"/>
                    <a:pt x="126" y="325"/>
                    <a:pt x="126" y="253"/>
                  </a:cubicBezTo>
                  <a:cubicBezTo>
                    <a:pt x="126" y="180"/>
                    <a:pt x="158" y="108"/>
                    <a:pt x="239" y="108"/>
                  </a:cubicBezTo>
                  <a:cubicBezTo>
                    <a:pt x="290" y="108"/>
                    <a:pt x="331" y="134"/>
                    <a:pt x="335" y="175"/>
                  </a:cubicBezTo>
                  <a:cubicBezTo>
                    <a:pt x="462" y="175"/>
                    <a:pt x="462" y="175"/>
                    <a:pt x="462" y="175"/>
                  </a:cubicBezTo>
                  <a:cubicBezTo>
                    <a:pt x="450" y="53"/>
                    <a:pt x="343" y="0"/>
                    <a:pt x="242" y="0"/>
                  </a:cubicBezTo>
                  <a:cubicBezTo>
                    <a:pt x="95" y="0"/>
                    <a:pt x="0" y="112"/>
                    <a:pt x="0" y="253"/>
                  </a:cubicBezTo>
                  <a:cubicBezTo>
                    <a:pt x="0" y="393"/>
                    <a:pt x="95" y="506"/>
                    <a:pt x="242" y="506"/>
                  </a:cubicBezTo>
                  <a:cubicBezTo>
                    <a:pt x="287" y="506"/>
                    <a:pt x="344" y="489"/>
                    <a:pt x="377" y="442"/>
                  </a:cubicBezTo>
                  <a:cubicBezTo>
                    <a:pt x="385" y="495"/>
                    <a:pt x="385" y="495"/>
                    <a:pt x="385" y="495"/>
                  </a:cubicBezTo>
                  <a:cubicBezTo>
                    <a:pt x="466" y="495"/>
                    <a:pt x="466" y="495"/>
                    <a:pt x="466" y="495"/>
                  </a:cubicBezTo>
                  <a:cubicBezTo>
                    <a:pt x="466" y="229"/>
                    <a:pt x="466" y="229"/>
                    <a:pt x="466" y="229"/>
                  </a:cubicBezTo>
                  <a:lnTo>
                    <a:pt x="262" y="229"/>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cxnSp>
        <p:nvCxnSpPr>
          <p:cNvPr id="17" name="Gerade Verbindung 16"/>
          <p:cNvCxnSpPr/>
          <p:nvPr/>
        </p:nvCxnSpPr>
        <p:spPr bwMode="gray">
          <a:xfrm>
            <a:off x="287338" y="4731990"/>
            <a:ext cx="8856662" cy="0"/>
          </a:xfrm>
          <a:prstGeom prst="line">
            <a:avLst/>
          </a:prstGeom>
          <a:ln w="63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elplatzhalter 1"/>
          <p:cNvSpPr>
            <a:spLocks noGrp="1"/>
          </p:cNvSpPr>
          <p:nvPr>
            <p:ph type="title"/>
          </p:nvPr>
        </p:nvSpPr>
        <p:spPr bwMode="gray">
          <a:xfrm>
            <a:off x="287339" y="456056"/>
            <a:ext cx="8569324" cy="307777"/>
          </a:xfrm>
          <a:prstGeom prst="rect">
            <a:avLst/>
          </a:prstGeom>
        </p:spPr>
        <p:txBody>
          <a:bodyPr vert="horz" wrap="square" lIns="0" tIns="0" rIns="0" bIns="0" rtlCol="0" anchor="ctr">
            <a:spAutoFit/>
          </a:bodyPr>
          <a:lstStyle/>
          <a:p>
            <a:r>
              <a:rPr lang="de-DE" dirty="0" smtClean="0"/>
              <a:t>Titelmasterformat durch Klicken bearbeiten</a:t>
            </a:r>
            <a:endParaRPr lang="de-DE" dirty="0"/>
          </a:p>
        </p:txBody>
      </p:sp>
      <p:sp>
        <p:nvSpPr>
          <p:cNvPr id="3" name="Textplatzhalter 2"/>
          <p:cNvSpPr>
            <a:spLocks noGrp="1"/>
          </p:cNvSpPr>
          <p:nvPr>
            <p:ph type="body" idx="1"/>
          </p:nvPr>
        </p:nvSpPr>
        <p:spPr bwMode="gray">
          <a:xfrm>
            <a:off x="287524" y="1189922"/>
            <a:ext cx="8568000" cy="1472198"/>
          </a:xfrm>
          <a:prstGeom prst="rect">
            <a:avLst/>
          </a:prstGeom>
        </p:spPr>
        <p:txBody>
          <a:bodyPr vert="horz" wrap="square" lIns="0" tIns="0" rIns="0" bIns="0" rtlCol="0">
            <a:sp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bwMode="gray">
          <a:xfrm>
            <a:off x="794608" y="4866476"/>
            <a:ext cx="577081" cy="138499"/>
          </a:xfrm>
          <a:prstGeom prst="rect">
            <a:avLst/>
          </a:prstGeom>
        </p:spPr>
        <p:txBody>
          <a:bodyPr vert="horz" wrap="none" lIns="0" tIns="0" rIns="0" bIns="0" rtlCol="0" anchor="ctr">
            <a:spAutoFit/>
          </a:bodyPr>
          <a:lstStyle>
            <a:lvl1pPr algn="l">
              <a:defRPr sz="900">
                <a:solidFill>
                  <a:schemeClr val="tx2"/>
                </a:solidFill>
              </a:defRPr>
            </a:lvl1pPr>
          </a:lstStyle>
          <a:p>
            <a:fld id="{17A2038F-A9F2-4CD8-83EF-115CB10FE2FB}" type="datetime1">
              <a:rPr lang="de-DE" smtClean="0"/>
              <a:t>20.10.2016</a:t>
            </a:fld>
            <a:endParaRPr lang="de-DE" dirty="0"/>
          </a:p>
        </p:txBody>
      </p:sp>
      <p:sp>
        <p:nvSpPr>
          <p:cNvPr id="5" name="Fußzeilenplatzhalter 4"/>
          <p:cNvSpPr>
            <a:spLocks noGrp="1"/>
          </p:cNvSpPr>
          <p:nvPr>
            <p:ph type="ftr" sz="quarter" idx="3"/>
          </p:nvPr>
        </p:nvSpPr>
        <p:spPr bwMode="gray">
          <a:xfrm>
            <a:off x="1468421" y="4866476"/>
            <a:ext cx="6480000" cy="138499"/>
          </a:xfrm>
          <a:prstGeom prst="rect">
            <a:avLst/>
          </a:prstGeom>
        </p:spPr>
        <p:txBody>
          <a:bodyPr vert="horz" lIns="0" tIns="0" rIns="0" bIns="0" rtlCol="0" anchor="ctr">
            <a:spAutoFit/>
          </a:bodyPr>
          <a:lstStyle>
            <a:lvl1pPr algn="l">
              <a:defRPr sz="900">
                <a:solidFill>
                  <a:schemeClr val="tx2"/>
                </a:solidFill>
              </a:defRPr>
            </a:lvl1pPr>
          </a:lstStyle>
          <a:p>
            <a:r>
              <a:rPr lang="de-DE" dirty="0" smtClean="0"/>
              <a:t>Platzhalter Präsentationstitel</a:t>
            </a:r>
            <a:endParaRPr lang="de-DE" dirty="0"/>
          </a:p>
        </p:txBody>
      </p:sp>
      <p:sp>
        <p:nvSpPr>
          <p:cNvPr id="6" name="Foliennummernplatzhalter 5"/>
          <p:cNvSpPr>
            <a:spLocks noGrp="1"/>
          </p:cNvSpPr>
          <p:nvPr>
            <p:ph type="sldNum" sz="quarter" idx="4"/>
          </p:nvPr>
        </p:nvSpPr>
        <p:spPr bwMode="gray">
          <a:xfrm>
            <a:off x="287338" y="4866476"/>
            <a:ext cx="525785" cy="138499"/>
          </a:xfrm>
          <a:prstGeom prst="rect">
            <a:avLst/>
          </a:prstGeom>
        </p:spPr>
        <p:txBody>
          <a:bodyPr vert="horz" wrap="none" lIns="0" tIns="0" rIns="0" bIns="0" rtlCol="0" anchor="ctr">
            <a:spAutoFit/>
          </a:bodyPr>
          <a:lstStyle>
            <a:lvl1pPr algn="l">
              <a:defRPr sz="900">
                <a:solidFill>
                  <a:schemeClr val="tx2"/>
                </a:solidFill>
              </a:defRPr>
            </a:lvl1pPr>
          </a:lstStyle>
          <a:p>
            <a:r>
              <a:rPr lang="de-DE" dirty="0" smtClean="0"/>
              <a:t>Seite </a:t>
            </a:r>
            <a:fld id="{F3E40750-43DD-44D7-993D-19CAB7B80A87}" type="slidenum">
              <a:rPr lang="de-DE" smtClean="0"/>
              <a:pPr/>
              <a:t>‹Nr.›</a:t>
            </a:fld>
            <a:endParaRPr lang="de-DE" dirty="0"/>
          </a:p>
        </p:txBody>
      </p:sp>
      <p:cxnSp>
        <p:nvCxnSpPr>
          <p:cNvPr id="19" name="Gerade Verbindung 18"/>
          <p:cNvCxnSpPr/>
          <p:nvPr/>
        </p:nvCxnSpPr>
        <p:spPr bwMode="gray">
          <a:xfrm>
            <a:off x="746242" y="4881719"/>
            <a:ext cx="0" cy="108012"/>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bwMode="gray">
          <a:xfrm>
            <a:off x="1420055" y="4881719"/>
            <a:ext cx="0" cy="108012"/>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3944687"/>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86" r:id="rId3"/>
    <p:sldLayoutId id="2147483681" r:id="rId4"/>
    <p:sldLayoutId id="2147483650" r:id="rId5"/>
    <p:sldLayoutId id="2147483687" r:id="rId6"/>
    <p:sldLayoutId id="2147483685" r:id="rId7"/>
    <p:sldLayoutId id="2147483675" r:id="rId8"/>
    <p:sldLayoutId id="2147483689" r:id="rId9"/>
    <p:sldLayoutId id="2147483678" r:id="rId10"/>
    <p:sldLayoutId id="2147483691" r:id="rId11"/>
    <p:sldLayoutId id="2147483679" r:id="rId12"/>
    <p:sldLayoutId id="2147483690" r:id="rId13"/>
    <p:sldLayoutId id="2147483676" r:id="rId14"/>
    <p:sldLayoutId id="2147483677" r:id="rId15"/>
    <p:sldLayoutId id="2147483682" r:id="rId16"/>
    <p:sldLayoutId id="2147483692" r:id="rId17"/>
    <p:sldLayoutId id="2147483684"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spcBef>
          <a:spcPct val="0"/>
        </a:spcBef>
        <a:buNone/>
        <a:defRPr sz="2000" b="1" kern="1200" cap="all" baseline="0">
          <a:solidFill>
            <a:schemeClr val="accent1"/>
          </a:solidFill>
          <a:latin typeface="+mj-lt"/>
          <a:ea typeface="+mj-ea"/>
          <a:cs typeface="+mj-cs"/>
        </a:defRPr>
      </a:lvl1pPr>
    </p:titleStyle>
    <p:bodyStyle>
      <a:lvl1pPr marL="0" indent="0" algn="l" defTabSz="914400" rtl="0" eaLnBrk="1" latinLnBrk="0" hangingPunct="1">
        <a:spcBef>
          <a:spcPts val="1400"/>
        </a:spcBef>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spcBef>
          <a:spcPts val="1000"/>
        </a:spcBef>
        <a:buFont typeface="Arial" panose="020B0604020202020204" pitchFamily="34" charset="0"/>
        <a:buNone/>
        <a:defRPr sz="1600" kern="1200">
          <a:solidFill>
            <a:schemeClr val="tx2"/>
          </a:solidFill>
          <a:latin typeface="+mn-lt"/>
          <a:ea typeface="+mn-ea"/>
          <a:cs typeface="+mn-cs"/>
        </a:defRPr>
      </a:lvl2pPr>
      <a:lvl3pPr marL="180000" indent="-180000" algn="l" defTabSz="914400" rtl="0" eaLnBrk="1" latinLnBrk="0" hangingPunct="1">
        <a:spcBef>
          <a:spcPts val="1000"/>
        </a:spcBef>
        <a:buClr>
          <a:schemeClr val="accent1"/>
        </a:buClr>
        <a:buFont typeface="Wingdings" panose="05000000000000000000" pitchFamily="2" charset="2"/>
        <a:buChar char="§"/>
        <a:defRPr sz="1400" kern="1200">
          <a:solidFill>
            <a:schemeClr val="tx2"/>
          </a:solidFill>
          <a:latin typeface="+mn-lt"/>
          <a:ea typeface="+mn-ea"/>
          <a:cs typeface="+mn-cs"/>
        </a:defRPr>
      </a:lvl3pPr>
      <a:lvl4pPr marL="360000" indent="-179388" algn="l" defTabSz="914400" rtl="0" eaLnBrk="1" latinLnBrk="0" hangingPunct="1">
        <a:spcBef>
          <a:spcPts val="300"/>
        </a:spcBef>
        <a:buClr>
          <a:schemeClr val="tx2"/>
        </a:buClr>
        <a:buFont typeface="Wingdings" panose="05000000000000000000" pitchFamily="2" charset="2"/>
        <a:buChar char="§"/>
        <a:defRPr sz="1400" kern="1200">
          <a:solidFill>
            <a:schemeClr val="tx2"/>
          </a:solidFill>
          <a:latin typeface="+mn-lt"/>
          <a:ea typeface="+mn-ea"/>
          <a:cs typeface="+mn-cs"/>
        </a:defRPr>
      </a:lvl4pPr>
      <a:lvl5pPr marL="540000" indent="-180000" algn="l" defTabSz="914400" rtl="0" eaLnBrk="1" latinLnBrk="0" hangingPunct="1">
        <a:spcBef>
          <a:spcPts val="300"/>
        </a:spcBef>
        <a:buClr>
          <a:schemeClr val="accent6"/>
        </a:buClr>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hyperlink" Target="mailto:christina.schimanski@dgov.be" TargetMode="External"/><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hyperlink" Target="mailto:christina.schimanski@dgov.be" TargetMode="External"/><Relationship Id="rId2" Type="http://schemas.openxmlformats.org/officeDocument/2006/relationships/notesSlide" Target="../notesSlides/notesSlide37.xml"/><Relationship Id="rId1" Type="http://schemas.openxmlformats.org/officeDocument/2006/relationships/slideLayout" Target="../slideLayouts/slideLayout18.xml"/><Relationship Id="rId5" Type="http://schemas.openxmlformats.org/officeDocument/2006/relationships/hyperlink" Target="http://www.dgbildung.be/" TargetMode="External"/><Relationship Id="rId4" Type="http://schemas.openxmlformats.org/officeDocument/2006/relationships/hyperlink" Target="http://www.dglive.b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platzhalter 3"/>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9033" b="9033"/>
          <a:stretch>
            <a:fillRect/>
          </a:stretch>
        </p:blipFill>
        <p:spPr>
          <a:xfrm>
            <a:off x="0" y="-20538"/>
            <a:ext cx="9180512" cy="5164038"/>
          </a:xfrm>
        </p:spPr>
      </p:pic>
      <p:sp>
        <p:nvSpPr>
          <p:cNvPr id="12" name="Titel 1"/>
          <p:cNvSpPr txBox="1">
            <a:spLocks/>
          </p:cNvSpPr>
          <p:nvPr/>
        </p:nvSpPr>
        <p:spPr>
          <a:xfrm>
            <a:off x="5148064" y="1131590"/>
            <a:ext cx="4968260" cy="369332"/>
          </a:xfrm>
          <a:prstGeom prst="rect">
            <a:avLst/>
          </a:prstGeom>
        </p:spPr>
        <p:txBody>
          <a:bodyPr/>
          <a:lstStyle>
            <a:lvl1pPr algn="l" defTabSz="914400" rtl="0" eaLnBrk="1" latinLnBrk="0" hangingPunct="1">
              <a:spcBef>
                <a:spcPct val="0"/>
              </a:spcBef>
              <a:buNone/>
              <a:defRPr sz="2000" b="1" kern="1200" cap="all" baseline="0">
                <a:solidFill>
                  <a:schemeClr val="accent1"/>
                </a:solidFill>
                <a:latin typeface="+mj-lt"/>
                <a:ea typeface="+mj-ea"/>
                <a:cs typeface="+mj-cs"/>
              </a:defRPr>
            </a:lvl1pPr>
          </a:lstStyle>
          <a:p>
            <a:r>
              <a:rPr lang="de-DE" dirty="0" smtClean="0">
                <a:solidFill>
                  <a:schemeClr val="bg2">
                    <a:lumMod val="10000"/>
                  </a:schemeClr>
                </a:solidFill>
              </a:rPr>
              <a:t>Ostbelgien und Du</a:t>
            </a:r>
          </a:p>
          <a:p>
            <a:endParaRPr lang="de-DE" dirty="0">
              <a:solidFill>
                <a:schemeClr val="bg2">
                  <a:lumMod val="10000"/>
                </a:schemeClr>
              </a:solidFill>
            </a:endParaRPr>
          </a:p>
        </p:txBody>
      </p:sp>
      <p:cxnSp>
        <p:nvCxnSpPr>
          <p:cNvPr id="8" name="Gerade Verbindung 7"/>
          <p:cNvCxnSpPr/>
          <p:nvPr/>
        </p:nvCxnSpPr>
        <p:spPr>
          <a:xfrm flipH="1">
            <a:off x="5220072" y="1131590"/>
            <a:ext cx="4032448"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flipH="1">
            <a:off x="5220072" y="1851670"/>
            <a:ext cx="4032448"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Untertitel 2"/>
          <p:cNvSpPr txBox="1">
            <a:spLocks/>
          </p:cNvSpPr>
          <p:nvPr/>
        </p:nvSpPr>
        <p:spPr>
          <a:xfrm>
            <a:off x="5148064" y="1491630"/>
            <a:ext cx="4968260" cy="215444"/>
          </a:xfrm>
          <a:prstGeom prst="rect">
            <a:avLst/>
          </a:prstGeom>
        </p:spPr>
        <p:txBody>
          <a:bodyPr/>
          <a:lstStyle>
            <a:lvl1pPr marL="0" indent="0" algn="l" defTabSz="914400" rtl="0" eaLnBrk="1" latinLnBrk="0" hangingPunct="1">
              <a:spcBef>
                <a:spcPts val="1400"/>
              </a:spcBef>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spcBef>
                <a:spcPts val="1000"/>
              </a:spcBef>
              <a:buFont typeface="Arial" panose="020B0604020202020204" pitchFamily="34" charset="0"/>
              <a:buNone/>
              <a:defRPr sz="1600" kern="1200">
                <a:solidFill>
                  <a:schemeClr val="tx2"/>
                </a:solidFill>
                <a:latin typeface="+mn-lt"/>
                <a:ea typeface="+mn-ea"/>
                <a:cs typeface="+mn-cs"/>
              </a:defRPr>
            </a:lvl2pPr>
            <a:lvl3pPr marL="180000" indent="-180000" algn="l" defTabSz="914400" rtl="0" eaLnBrk="1" latinLnBrk="0" hangingPunct="1">
              <a:spcBef>
                <a:spcPts val="1000"/>
              </a:spcBef>
              <a:buClr>
                <a:schemeClr val="accent1"/>
              </a:buClr>
              <a:buFont typeface="Wingdings" panose="05000000000000000000" pitchFamily="2" charset="2"/>
              <a:buChar char="§"/>
              <a:defRPr sz="1400" kern="1200">
                <a:solidFill>
                  <a:schemeClr val="tx2"/>
                </a:solidFill>
                <a:latin typeface="+mn-lt"/>
                <a:ea typeface="+mn-ea"/>
                <a:cs typeface="+mn-cs"/>
              </a:defRPr>
            </a:lvl3pPr>
            <a:lvl4pPr marL="360000" indent="-179388" algn="l" defTabSz="914400" rtl="0" eaLnBrk="1" latinLnBrk="0" hangingPunct="1">
              <a:spcBef>
                <a:spcPts val="300"/>
              </a:spcBef>
              <a:buClr>
                <a:schemeClr val="tx2"/>
              </a:buClr>
              <a:buFont typeface="Wingdings" panose="05000000000000000000" pitchFamily="2" charset="2"/>
              <a:buChar char="§"/>
              <a:defRPr sz="1400" kern="1200">
                <a:solidFill>
                  <a:schemeClr val="tx2"/>
                </a:solidFill>
                <a:latin typeface="+mn-lt"/>
                <a:ea typeface="+mn-ea"/>
                <a:cs typeface="+mn-cs"/>
              </a:defRPr>
            </a:lvl4pPr>
            <a:lvl5pPr marL="540000" indent="-180000" algn="l" defTabSz="914400" rtl="0" eaLnBrk="1" latinLnBrk="0" hangingPunct="1">
              <a:spcBef>
                <a:spcPts val="300"/>
              </a:spcBef>
              <a:buClr>
                <a:schemeClr val="accent6"/>
              </a:buClr>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smtClean="0">
                <a:solidFill>
                  <a:schemeClr val="bg2">
                    <a:lumMod val="10000"/>
                  </a:schemeClr>
                </a:solidFill>
                <a:latin typeface="Segoe Print" panose="02000600000000000000" pitchFamily="2" charset="0"/>
              </a:rPr>
              <a:t>Zukunft gemeinsam gestalten</a:t>
            </a:r>
            <a:endParaRPr lang="de-DE" dirty="0">
              <a:solidFill>
                <a:schemeClr val="bg2">
                  <a:lumMod val="10000"/>
                </a:schemeClr>
              </a:solidFill>
              <a:latin typeface="Segoe Print" panose="02000600000000000000" pitchFamily="2" charset="0"/>
            </a:endParaRPr>
          </a:p>
        </p:txBody>
      </p:sp>
      <p:sp>
        <p:nvSpPr>
          <p:cNvPr id="14" name="Rechteck 13"/>
          <p:cNvSpPr/>
          <p:nvPr/>
        </p:nvSpPr>
        <p:spPr>
          <a:xfrm>
            <a:off x="7164288" y="4320480"/>
            <a:ext cx="208794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lgn="ctr">
              <a:spcBef>
                <a:spcPts val="600"/>
              </a:spcBef>
              <a:buClr>
                <a:schemeClr val="accent1"/>
              </a:buClr>
              <a:buFont typeface="Wingdings" panose="05000000000000000000" pitchFamily="2" charset="2"/>
              <a:buChar char="§"/>
            </a:pPr>
            <a:endParaRPr lang="de-DE" sz="1600" smtClean="0">
              <a:solidFill>
                <a:schemeClr val="tx2"/>
              </a:solidFill>
            </a:endParaRPr>
          </a:p>
        </p:txBody>
      </p:sp>
      <p:sp>
        <p:nvSpPr>
          <p:cNvPr id="16" name="Rechteck 15"/>
          <p:cNvSpPr/>
          <p:nvPr/>
        </p:nvSpPr>
        <p:spPr>
          <a:xfrm>
            <a:off x="7164580" y="5029166"/>
            <a:ext cx="2087940" cy="152400"/>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lgn="ctr">
              <a:spcBef>
                <a:spcPts val="600"/>
              </a:spcBef>
              <a:buClr>
                <a:schemeClr val="accent1"/>
              </a:buClr>
              <a:buFont typeface="Wingdings" panose="05000000000000000000" pitchFamily="2" charset="2"/>
              <a:buChar char="§"/>
            </a:pPr>
            <a:endParaRPr lang="de-DE" sz="1600" smtClean="0">
              <a:solidFill>
                <a:schemeClr val="tx2"/>
              </a:solidFill>
            </a:endParaRPr>
          </a:p>
        </p:txBody>
      </p:sp>
      <p:pic>
        <p:nvPicPr>
          <p:cNvPr id="18" name="Grafik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288" y="4343572"/>
            <a:ext cx="1130064" cy="658731"/>
          </a:xfrm>
          <a:prstGeom prst="rect">
            <a:avLst/>
          </a:prstGeom>
        </p:spPr>
      </p:pic>
    </p:spTree>
    <p:extLst>
      <p:ext uri="{BB962C8B-B14F-4D97-AF65-F5344CB8AC3E}">
        <p14:creationId xmlns:p14="http://schemas.microsoft.com/office/powerpoint/2010/main" val="143212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hteck 30"/>
          <p:cNvSpPr/>
          <p:nvPr/>
        </p:nvSpPr>
        <p:spPr bwMode="gray">
          <a:xfrm>
            <a:off x="4643438" y="4839986"/>
            <a:ext cx="3420950" cy="195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2"/>
                </a:solidFill>
              </a:rPr>
              <a:t>Partnerlogos</a:t>
            </a:r>
            <a:endParaRPr lang="de-DE" sz="1000" dirty="0">
              <a:solidFill>
                <a:schemeClr val="tx2"/>
              </a:solidFill>
            </a:endParaRPr>
          </a:p>
        </p:txBody>
      </p:sp>
      <p:sp>
        <p:nvSpPr>
          <p:cNvPr id="2" name="Titel 1"/>
          <p:cNvSpPr>
            <a:spLocks noGrp="1"/>
          </p:cNvSpPr>
          <p:nvPr>
            <p:ph type="title"/>
          </p:nvPr>
        </p:nvSpPr>
        <p:spPr bwMode="gray">
          <a:xfrm>
            <a:off x="287339" y="302168"/>
            <a:ext cx="8569324" cy="615553"/>
          </a:xfrm>
        </p:spPr>
        <p:txBody>
          <a:bodyPr/>
          <a:lstStyle/>
          <a:p>
            <a:r>
              <a:rPr lang="de-DE" dirty="0" smtClean="0"/>
              <a:t>1. </a:t>
            </a:r>
            <a:r>
              <a:rPr lang="de-DE" dirty="0" err="1" smtClean="0"/>
              <a:t>VALIDIERUNgsansatz</a:t>
            </a:r>
            <a:r>
              <a:rPr lang="de-DE" dirty="0" smtClean="0"/>
              <a:t> </a:t>
            </a:r>
            <a:r>
              <a:rPr lang="de-DE" dirty="0"/>
              <a:t>beim Erwerb des Grundschulzeugnisses, des AUS und des AOS</a:t>
            </a:r>
          </a:p>
        </p:txBody>
      </p:sp>
      <p:sp>
        <p:nvSpPr>
          <p:cNvPr id="4" name="Datumsplatzhalter 3"/>
          <p:cNvSpPr>
            <a:spLocks noGrp="1"/>
          </p:cNvSpPr>
          <p:nvPr>
            <p:ph type="dt" sz="half" idx="10"/>
          </p:nvPr>
        </p:nvSpPr>
        <p:spPr bwMode="gray"/>
        <p:txBody>
          <a:bodyPr/>
          <a:lstStyle/>
          <a:p>
            <a:fld id="{3FBD7EAE-95FB-4793-9514-03F3F0E6D67A}" type="datetime1">
              <a:rPr lang="de-DE" smtClean="0"/>
              <a:t>20.10.2016</a:t>
            </a:fld>
            <a:endParaRPr lang="de-DE" dirty="0"/>
          </a:p>
        </p:txBody>
      </p:sp>
      <p:sp>
        <p:nvSpPr>
          <p:cNvPr id="5" name="Fußzeilenplatzhalter 4"/>
          <p:cNvSpPr>
            <a:spLocks noGrp="1"/>
          </p:cNvSpPr>
          <p:nvPr>
            <p:ph type="ftr" sz="quarter" idx="11"/>
          </p:nvPr>
        </p:nvSpPr>
        <p:spPr bwMode="gray"/>
        <p:txBody>
          <a:bodyPr/>
          <a:lstStyle/>
          <a:p>
            <a:r>
              <a:rPr lang="de-DE" dirty="0" smtClean="0"/>
              <a:t>Platzhalter Präsentationstitel</a:t>
            </a:r>
            <a:endParaRPr lang="de-DE" dirty="0"/>
          </a:p>
        </p:txBody>
      </p:sp>
      <p:sp>
        <p:nvSpPr>
          <p:cNvPr id="6" name="Foliennummernplatzhalter 5"/>
          <p:cNvSpPr>
            <a:spLocks noGrp="1"/>
          </p:cNvSpPr>
          <p:nvPr>
            <p:ph type="sldNum" sz="quarter" idx="12"/>
          </p:nvPr>
        </p:nvSpPr>
        <p:spPr bwMode="gray">
          <a:xfrm>
            <a:off x="287338" y="4866476"/>
            <a:ext cx="423193" cy="138499"/>
          </a:xfrm>
        </p:spPr>
        <p:txBody>
          <a:bodyPr/>
          <a:lstStyle/>
          <a:p>
            <a:r>
              <a:rPr lang="de-DE" dirty="0" smtClean="0"/>
              <a:t>Seite </a:t>
            </a:r>
            <a:fld id="{F3E40750-43DD-44D7-993D-19CAB7B80A87}" type="slidenum">
              <a:rPr lang="de-DE" smtClean="0"/>
              <a:pPr/>
              <a:t>10</a:t>
            </a:fld>
            <a:endParaRPr lang="de-DE" dirty="0"/>
          </a:p>
        </p:txBody>
      </p:sp>
      <p:sp>
        <p:nvSpPr>
          <p:cNvPr id="8" name="Textfeld 7"/>
          <p:cNvSpPr txBox="1"/>
          <p:nvPr/>
        </p:nvSpPr>
        <p:spPr>
          <a:xfrm>
            <a:off x="323528" y="1131590"/>
            <a:ext cx="8352928" cy="3970318"/>
          </a:xfrm>
          <a:prstGeom prst="rect">
            <a:avLst/>
          </a:prstGeom>
          <a:noFill/>
        </p:spPr>
        <p:txBody>
          <a:bodyPr wrap="square" rtlCol="0">
            <a:spAutoFit/>
          </a:bodyPr>
          <a:lstStyle/>
          <a:p>
            <a:pPr marL="180000" indent="-180000">
              <a:spcBef>
                <a:spcPts val="600"/>
              </a:spcBef>
              <a:buClr>
                <a:schemeClr val="accent1"/>
              </a:buClr>
              <a:buFont typeface="Wingdings" panose="05000000000000000000" pitchFamily="2" charset="2"/>
              <a:buChar char="§"/>
            </a:pPr>
            <a:r>
              <a:rPr lang="de-DE" sz="1600" b="1" dirty="0" smtClean="0">
                <a:solidFill>
                  <a:schemeClr val="bg2">
                    <a:lumMod val="10000"/>
                  </a:schemeClr>
                </a:solidFill>
              </a:rPr>
              <a:t>Validierungsansätze</a:t>
            </a:r>
          </a:p>
          <a:p>
            <a:pPr>
              <a:spcBef>
                <a:spcPts val="600"/>
              </a:spcBef>
              <a:buClr>
                <a:schemeClr val="accent1"/>
              </a:buClr>
            </a:pPr>
            <a:endParaRPr lang="de-DE" sz="1600" b="1" dirty="0" smtClean="0">
              <a:solidFill>
                <a:schemeClr val="bg2">
                  <a:lumMod val="10000"/>
                </a:schemeClr>
              </a:solidFill>
            </a:endParaRPr>
          </a:p>
          <a:p>
            <a:r>
              <a:rPr lang="de-DE" sz="1400" dirty="0" smtClean="0">
                <a:solidFill>
                  <a:srgbClr val="000000"/>
                </a:solidFill>
              </a:rPr>
              <a:t>Möglichkeit diese Abschlüsse über den </a:t>
            </a:r>
            <a:r>
              <a:rPr lang="de-DE" sz="1400" b="1" dirty="0" smtClean="0">
                <a:solidFill>
                  <a:srgbClr val="000000"/>
                </a:solidFill>
              </a:rPr>
              <a:t>schulexternen Prüfungsausschuss der DG </a:t>
            </a:r>
            <a:r>
              <a:rPr lang="de-DE" sz="1400" dirty="0" smtClean="0">
                <a:solidFill>
                  <a:srgbClr val="000000"/>
                </a:solidFill>
              </a:rPr>
              <a:t>zu erwerben: </a:t>
            </a:r>
          </a:p>
          <a:p>
            <a:endParaRPr lang="de-DE" sz="1400" dirty="0">
              <a:solidFill>
                <a:srgbClr val="000000"/>
              </a:solidFill>
            </a:endParaRPr>
          </a:p>
          <a:p>
            <a:pPr marL="285750" indent="-285750">
              <a:buFont typeface="Arial" panose="020B0604020202020204" pitchFamily="34" charset="0"/>
              <a:buChar char="•"/>
            </a:pPr>
            <a:r>
              <a:rPr lang="de-DE" sz="1400" dirty="0" smtClean="0">
                <a:solidFill>
                  <a:srgbClr val="000000"/>
                </a:solidFill>
              </a:rPr>
              <a:t>Wissen wird über eine </a:t>
            </a:r>
            <a:r>
              <a:rPr lang="de-DE" sz="1400" b="1" dirty="0" smtClean="0">
                <a:solidFill>
                  <a:srgbClr val="000000"/>
                </a:solidFill>
              </a:rPr>
              <a:t>schulexterne Prüfung </a:t>
            </a:r>
            <a:r>
              <a:rPr lang="de-DE" sz="1400" dirty="0" smtClean="0">
                <a:solidFill>
                  <a:srgbClr val="000000"/>
                </a:solidFill>
              </a:rPr>
              <a:t>zertifiziert, die nach schulischem Muster erfolgt. Wie man sich das Wissen im Vorfeld angeeignet hat ist für die Prüfungseinschreibung nicht relevant.</a:t>
            </a:r>
          </a:p>
          <a:p>
            <a:pPr marL="285750" indent="-285750">
              <a:buFont typeface="Arial" panose="020B0604020202020204" pitchFamily="34" charset="0"/>
              <a:buChar char="•"/>
            </a:pPr>
            <a:r>
              <a:rPr lang="de-DE" sz="1400" dirty="0" smtClean="0">
                <a:solidFill>
                  <a:srgbClr val="000000"/>
                </a:solidFill>
              </a:rPr>
              <a:t>Auf </a:t>
            </a:r>
            <a:r>
              <a:rPr lang="de-DE" sz="1400" dirty="0">
                <a:solidFill>
                  <a:srgbClr val="000000"/>
                </a:solidFill>
              </a:rPr>
              <a:t>Sekundarschulebene besteht zudem die Möglichkeit </a:t>
            </a:r>
            <a:r>
              <a:rPr lang="de-DE" sz="1400" b="1" dirty="0">
                <a:solidFill>
                  <a:srgbClr val="000000"/>
                </a:solidFill>
              </a:rPr>
              <a:t>Prüfungsbefreiungen</a:t>
            </a:r>
            <a:r>
              <a:rPr lang="de-DE" sz="1400" dirty="0">
                <a:solidFill>
                  <a:srgbClr val="000000"/>
                </a:solidFill>
              </a:rPr>
              <a:t> zu erhalten, insofern aus den bereits vorhandenen schulischen Studiennachweisen hervorgeht, dass eine vergleichbare Prüfung bereits erfolgreich absolviert wurde. </a:t>
            </a:r>
          </a:p>
          <a:p>
            <a:pPr marL="285750" indent="-285750">
              <a:buFont typeface="Arial" panose="020B0604020202020204" pitchFamily="34" charset="0"/>
              <a:buChar char="•"/>
            </a:pPr>
            <a:r>
              <a:rPr lang="de-DE" sz="1400" dirty="0" smtClean="0">
                <a:solidFill>
                  <a:srgbClr val="000000"/>
                </a:solidFill>
              </a:rPr>
              <a:t>In </a:t>
            </a:r>
            <a:r>
              <a:rPr lang="de-DE" sz="1400" dirty="0">
                <a:solidFill>
                  <a:srgbClr val="000000"/>
                </a:solidFill>
              </a:rPr>
              <a:t>einzelnen Bereichen (z.B. Sprachen) werden Kompetenzen anerkannt, die auf nicht-formalem oder informellem Wege erworben wurden, insofern sie von einem „anerkannten“ Bewertungssystem (z.B. die Sprachprüfungen in Anlehnung an den GER wie </a:t>
            </a:r>
            <a:r>
              <a:rPr lang="de-DE" sz="1400" dirty="0" err="1">
                <a:solidFill>
                  <a:srgbClr val="000000"/>
                </a:solidFill>
              </a:rPr>
              <a:t>Telc</a:t>
            </a:r>
            <a:r>
              <a:rPr lang="de-DE" sz="1400" dirty="0">
                <a:solidFill>
                  <a:srgbClr val="000000"/>
                </a:solidFill>
              </a:rPr>
              <a:t>, </a:t>
            </a:r>
            <a:r>
              <a:rPr lang="de-DE" sz="1400" dirty="0" err="1">
                <a:solidFill>
                  <a:srgbClr val="000000"/>
                </a:solidFill>
              </a:rPr>
              <a:t>Delf</a:t>
            </a:r>
            <a:r>
              <a:rPr lang="de-DE" sz="1400" dirty="0">
                <a:solidFill>
                  <a:srgbClr val="000000"/>
                </a:solidFill>
              </a:rPr>
              <a:t>, </a:t>
            </a:r>
            <a:r>
              <a:rPr lang="de-DE" sz="1400" dirty="0" err="1">
                <a:solidFill>
                  <a:srgbClr val="000000"/>
                </a:solidFill>
              </a:rPr>
              <a:t>Toefl</a:t>
            </a:r>
            <a:r>
              <a:rPr lang="de-DE" sz="1400" dirty="0">
                <a:solidFill>
                  <a:srgbClr val="000000"/>
                </a:solidFill>
              </a:rPr>
              <a:t>. usw.) geprüft wurden.  </a:t>
            </a:r>
          </a:p>
          <a:p>
            <a:pPr marL="285750" indent="-285750">
              <a:buFont typeface="Arial" panose="020B0604020202020204" pitchFamily="34" charset="0"/>
              <a:buChar char="•"/>
            </a:pPr>
            <a:r>
              <a:rPr lang="de-DE" sz="1400" dirty="0" smtClean="0">
                <a:solidFill>
                  <a:srgbClr val="000000"/>
                </a:solidFill>
              </a:rPr>
              <a:t>Bei </a:t>
            </a:r>
            <a:r>
              <a:rPr lang="de-DE" sz="1400" dirty="0">
                <a:solidFill>
                  <a:srgbClr val="000000"/>
                </a:solidFill>
              </a:rPr>
              <a:t>den Kindern und Jugendlichen des Hausunterrichts findet zudem im Vorfeld eine regelmäßige </a:t>
            </a:r>
            <a:r>
              <a:rPr lang="de-DE" sz="1400" b="1" dirty="0">
                <a:solidFill>
                  <a:srgbClr val="000000"/>
                </a:solidFill>
              </a:rPr>
              <a:t>Dokumentierung und Evaluierung des Lernerfolgs </a:t>
            </a:r>
            <a:r>
              <a:rPr lang="de-DE" sz="1400" dirty="0">
                <a:solidFill>
                  <a:srgbClr val="000000"/>
                </a:solidFill>
              </a:rPr>
              <a:t>über die pädagogische Inspektion der Deutschsprachigen Gemeinschaft statt. </a:t>
            </a:r>
          </a:p>
          <a:p>
            <a:pPr lvl="0"/>
            <a:endParaRPr lang="de-DE" sz="1400" dirty="0">
              <a:solidFill>
                <a:schemeClr val="tx2"/>
              </a:solidFill>
            </a:endParaRPr>
          </a:p>
          <a:p>
            <a:pPr marL="180000" indent="-180000">
              <a:spcBef>
                <a:spcPts val="600"/>
              </a:spcBef>
              <a:buClr>
                <a:schemeClr val="accent1"/>
              </a:buClr>
              <a:buFont typeface="Wingdings" panose="05000000000000000000" pitchFamily="2" charset="2"/>
              <a:buChar char="§"/>
            </a:pPr>
            <a:endParaRPr lang="de-DE" sz="1400" dirty="0" smtClean="0">
              <a:solidFill>
                <a:schemeClr val="tx2"/>
              </a:solidFill>
            </a:endParaRPr>
          </a:p>
        </p:txBody>
      </p:sp>
    </p:spTree>
    <p:extLst>
      <p:ext uri="{BB962C8B-B14F-4D97-AF65-F5344CB8AC3E}">
        <p14:creationId xmlns:p14="http://schemas.microsoft.com/office/powerpoint/2010/main" val="86631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hteck 30"/>
          <p:cNvSpPr/>
          <p:nvPr/>
        </p:nvSpPr>
        <p:spPr bwMode="gray">
          <a:xfrm>
            <a:off x="4643438" y="4839986"/>
            <a:ext cx="3420950" cy="195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2"/>
                </a:solidFill>
              </a:rPr>
              <a:t>Partnerlogos</a:t>
            </a:r>
            <a:endParaRPr lang="de-DE" sz="1000" dirty="0">
              <a:solidFill>
                <a:schemeClr val="tx2"/>
              </a:solidFill>
            </a:endParaRPr>
          </a:p>
        </p:txBody>
      </p:sp>
      <p:sp>
        <p:nvSpPr>
          <p:cNvPr id="2" name="Titel 1"/>
          <p:cNvSpPr>
            <a:spLocks noGrp="1"/>
          </p:cNvSpPr>
          <p:nvPr>
            <p:ph type="title"/>
          </p:nvPr>
        </p:nvSpPr>
        <p:spPr bwMode="gray">
          <a:xfrm>
            <a:off x="287339" y="302168"/>
            <a:ext cx="8569324" cy="615553"/>
          </a:xfrm>
        </p:spPr>
        <p:txBody>
          <a:bodyPr/>
          <a:lstStyle/>
          <a:p>
            <a:r>
              <a:rPr lang="de-DE" dirty="0"/>
              <a:t>1. </a:t>
            </a:r>
            <a:r>
              <a:rPr lang="de-DE" dirty="0" err="1" smtClean="0"/>
              <a:t>validierungsansatz</a:t>
            </a:r>
            <a:r>
              <a:rPr lang="de-DE" dirty="0" smtClean="0"/>
              <a:t> </a:t>
            </a:r>
            <a:r>
              <a:rPr lang="de-DE" dirty="0"/>
              <a:t>beim Erwerb des Grundschulzeugnisses, des AUS und des AOS</a:t>
            </a:r>
          </a:p>
        </p:txBody>
      </p:sp>
      <p:sp>
        <p:nvSpPr>
          <p:cNvPr id="4" name="Datumsplatzhalter 3"/>
          <p:cNvSpPr>
            <a:spLocks noGrp="1"/>
          </p:cNvSpPr>
          <p:nvPr>
            <p:ph type="dt" sz="half" idx="10"/>
          </p:nvPr>
        </p:nvSpPr>
        <p:spPr bwMode="gray"/>
        <p:txBody>
          <a:bodyPr/>
          <a:lstStyle/>
          <a:p>
            <a:fld id="{3FBD7EAE-95FB-4793-9514-03F3F0E6D67A}" type="datetime1">
              <a:rPr lang="de-DE" smtClean="0"/>
              <a:t>20.10.2016</a:t>
            </a:fld>
            <a:endParaRPr lang="de-DE" dirty="0"/>
          </a:p>
        </p:txBody>
      </p:sp>
      <p:sp>
        <p:nvSpPr>
          <p:cNvPr id="5" name="Fußzeilenplatzhalter 4"/>
          <p:cNvSpPr>
            <a:spLocks noGrp="1"/>
          </p:cNvSpPr>
          <p:nvPr>
            <p:ph type="ftr" sz="quarter" idx="11"/>
          </p:nvPr>
        </p:nvSpPr>
        <p:spPr bwMode="gray"/>
        <p:txBody>
          <a:bodyPr/>
          <a:lstStyle/>
          <a:p>
            <a:r>
              <a:rPr lang="de-DE" dirty="0" smtClean="0"/>
              <a:t>Platzhalter Präsentationstitel</a:t>
            </a:r>
            <a:endParaRPr lang="de-DE" dirty="0"/>
          </a:p>
        </p:txBody>
      </p:sp>
      <p:sp>
        <p:nvSpPr>
          <p:cNvPr id="6" name="Foliennummernplatzhalter 5"/>
          <p:cNvSpPr>
            <a:spLocks noGrp="1"/>
          </p:cNvSpPr>
          <p:nvPr>
            <p:ph type="sldNum" sz="quarter" idx="12"/>
          </p:nvPr>
        </p:nvSpPr>
        <p:spPr bwMode="gray">
          <a:xfrm>
            <a:off x="287338" y="4866476"/>
            <a:ext cx="423193" cy="138499"/>
          </a:xfrm>
        </p:spPr>
        <p:txBody>
          <a:bodyPr/>
          <a:lstStyle/>
          <a:p>
            <a:r>
              <a:rPr lang="de-DE" dirty="0" smtClean="0"/>
              <a:t>Seite </a:t>
            </a:r>
            <a:fld id="{F3E40750-43DD-44D7-993D-19CAB7B80A87}" type="slidenum">
              <a:rPr lang="de-DE" smtClean="0"/>
              <a:pPr/>
              <a:t>11</a:t>
            </a:fld>
            <a:endParaRPr lang="de-DE" dirty="0"/>
          </a:p>
        </p:txBody>
      </p:sp>
      <p:sp>
        <p:nvSpPr>
          <p:cNvPr id="8" name="Textfeld 7"/>
          <p:cNvSpPr txBox="1"/>
          <p:nvPr/>
        </p:nvSpPr>
        <p:spPr>
          <a:xfrm>
            <a:off x="323528" y="1131590"/>
            <a:ext cx="8352928" cy="4508927"/>
          </a:xfrm>
          <a:prstGeom prst="rect">
            <a:avLst/>
          </a:prstGeom>
          <a:noFill/>
        </p:spPr>
        <p:txBody>
          <a:bodyPr wrap="square" rtlCol="0">
            <a:spAutoFit/>
          </a:bodyPr>
          <a:lstStyle/>
          <a:p>
            <a:pPr marL="180000" indent="-180000">
              <a:spcBef>
                <a:spcPts val="600"/>
              </a:spcBef>
              <a:buClr>
                <a:schemeClr val="accent1"/>
              </a:buClr>
              <a:buFont typeface="Wingdings" panose="05000000000000000000" pitchFamily="2" charset="2"/>
              <a:buChar char="§"/>
            </a:pPr>
            <a:r>
              <a:rPr lang="de-DE" sz="1600" b="1" dirty="0" smtClean="0">
                <a:solidFill>
                  <a:schemeClr val="bg2">
                    <a:lumMod val="10000"/>
                  </a:schemeClr>
                </a:solidFill>
              </a:rPr>
              <a:t>Wert der Bildungsnachweise</a:t>
            </a:r>
          </a:p>
          <a:p>
            <a:pPr>
              <a:spcBef>
                <a:spcPts val="600"/>
              </a:spcBef>
              <a:buClr>
                <a:schemeClr val="accent1"/>
              </a:buClr>
            </a:pPr>
            <a:endParaRPr lang="de-DE" sz="1400" u="sng" dirty="0" smtClean="0">
              <a:solidFill>
                <a:schemeClr val="tx2"/>
              </a:solidFill>
            </a:endParaRPr>
          </a:p>
          <a:p>
            <a:pPr>
              <a:spcBef>
                <a:spcPts val="600"/>
              </a:spcBef>
              <a:buClr>
                <a:schemeClr val="accent1"/>
              </a:buClr>
            </a:pPr>
            <a:r>
              <a:rPr lang="de-DE" sz="1400" u="sng" dirty="0" smtClean="0">
                <a:solidFill>
                  <a:srgbClr val="000000"/>
                </a:solidFill>
              </a:rPr>
              <a:t>Grundschulzeugnis</a:t>
            </a:r>
          </a:p>
          <a:p>
            <a:pPr>
              <a:spcBef>
                <a:spcPts val="600"/>
              </a:spcBef>
              <a:buClr>
                <a:schemeClr val="accent1"/>
              </a:buClr>
            </a:pPr>
            <a:endParaRPr lang="de-DE" sz="1400" u="sng" dirty="0" smtClean="0">
              <a:solidFill>
                <a:srgbClr val="000000"/>
              </a:solidFill>
            </a:endParaRPr>
          </a:p>
          <a:p>
            <a:pPr marL="285750" lvl="0" indent="-285750">
              <a:buFont typeface="Arial" panose="020B0604020202020204" pitchFamily="34" charset="0"/>
              <a:buChar char="•"/>
            </a:pPr>
            <a:r>
              <a:rPr lang="de-DE" sz="1400" dirty="0" smtClean="0">
                <a:solidFill>
                  <a:srgbClr val="000000"/>
                </a:solidFill>
              </a:rPr>
              <a:t>Voraussetzung </a:t>
            </a:r>
            <a:r>
              <a:rPr lang="de-DE" sz="1400" dirty="0">
                <a:solidFill>
                  <a:srgbClr val="000000"/>
                </a:solidFill>
              </a:rPr>
              <a:t>für die Einschreibung in eine Sekundarschule</a:t>
            </a:r>
            <a:r>
              <a:rPr lang="de-DE" sz="1400" dirty="0" smtClean="0">
                <a:solidFill>
                  <a:srgbClr val="000000"/>
                </a:solidFill>
              </a:rPr>
              <a:t>.</a:t>
            </a:r>
          </a:p>
          <a:p>
            <a:pPr lvl="0"/>
            <a:r>
              <a:rPr lang="de-DE" sz="1400" dirty="0" smtClean="0">
                <a:solidFill>
                  <a:srgbClr val="000000"/>
                </a:solidFill>
              </a:rPr>
              <a:t> </a:t>
            </a:r>
          </a:p>
          <a:p>
            <a:pPr lvl="0"/>
            <a:r>
              <a:rPr lang="de-DE" sz="1400" u="sng" dirty="0" smtClean="0">
                <a:solidFill>
                  <a:srgbClr val="000000"/>
                </a:solidFill>
              </a:rPr>
              <a:t>Abschlusszeugnis der Unterstufe des Sekundarunterrichts (AUS)</a:t>
            </a:r>
          </a:p>
          <a:p>
            <a:pPr lvl="0"/>
            <a:r>
              <a:rPr lang="de-DE" sz="1400" u="sng" dirty="0" smtClean="0">
                <a:solidFill>
                  <a:srgbClr val="000000"/>
                </a:solidFill>
              </a:rPr>
              <a:t>  </a:t>
            </a:r>
          </a:p>
          <a:p>
            <a:pPr marL="285750" indent="-285750">
              <a:buFont typeface="Arial" panose="020B0604020202020204" pitchFamily="34" charset="0"/>
              <a:buChar char="•"/>
            </a:pPr>
            <a:r>
              <a:rPr lang="de-DE" sz="1400" dirty="0" smtClean="0">
                <a:solidFill>
                  <a:srgbClr val="000000"/>
                </a:solidFill>
              </a:rPr>
              <a:t>Teilnahme </a:t>
            </a:r>
            <a:r>
              <a:rPr lang="de-DE" sz="1400" dirty="0">
                <a:solidFill>
                  <a:srgbClr val="000000"/>
                </a:solidFill>
              </a:rPr>
              <a:t>an den Kursen der Oberstufe des </a:t>
            </a:r>
            <a:r>
              <a:rPr lang="de-DE" sz="1400" dirty="0" smtClean="0">
                <a:solidFill>
                  <a:srgbClr val="000000"/>
                </a:solidFill>
              </a:rPr>
              <a:t>Sekundarunterrichts</a:t>
            </a:r>
          </a:p>
          <a:p>
            <a:pPr marL="285750" lvl="0" indent="-285750">
              <a:buFont typeface="Arial" panose="020B0604020202020204" pitchFamily="34" charset="0"/>
              <a:buChar char="•"/>
            </a:pPr>
            <a:r>
              <a:rPr lang="de-DE" sz="1400" dirty="0" smtClean="0">
                <a:solidFill>
                  <a:srgbClr val="000000"/>
                </a:solidFill>
              </a:rPr>
              <a:t>Inhaber </a:t>
            </a:r>
            <a:r>
              <a:rPr lang="de-DE" sz="1400" dirty="0">
                <a:solidFill>
                  <a:srgbClr val="000000"/>
                </a:solidFill>
              </a:rPr>
              <a:t>eines </a:t>
            </a:r>
            <a:r>
              <a:rPr lang="de-DE" sz="1400" dirty="0" smtClean="0">
                <a:solidFill>
                  <a:srgbClr val="000000"/>
                </a:solidFill>
              </a:rPr>
              <a:t>AUS (= 3.A. oder 4. B) erhalten, nach </a:t>
            </a:r>
            <a:r>
              <a:rPr lang="de-DE" sz="1400" dirty="0">
                <a:solidFill>
                  <a:srgbClr val="000000"/>
                </a:solidFill>
              </a:rPr>
              <a:t>erfolgreichem Abschluss einer Lehre, neben dem Gesellenzeugnis auch das Studienzeugnis des 6. beruflichen Sekundarschuljahres. Dieses Studienzeugnis ermöglicht es, über ein 7. berufliches Sekundarschuljahr oder den </a:t>
            </a:r>
            <a:r>
              <a:rPr lang="de-DE" sz="1400" dirty="0" smtClean="0">
                <a:solidFill>
                  <a:srgbClr val="000000"/>
                </a:solidFill>
              </a:rPr>
              <a:t>P.A., </a:t>
            </a:r>
            <a:r>
              <a:rPr lang="de-DE" sz="1400" dirty="0">
                <a:solidFill>
                  <a:srgbClr val="000000"/>
                </a:solidFill>
              </a:rPr>
              <a:t>das </a:t>
            </a:r>
            <a:r>
              <a:rPr lang="de-DE" sz="1400" dirty="0" smtClean="0">
                <a:solidFill>
                  <a:srgbClr val="000000"/>
                </a:solidFill>
              </a:rPr>
              <a:t>AOS </a:t>
            </a:r>
            <a:r>
              <a:rPr lang="de-DE" sz="1400" dirty="0">
                <a:solidFill>
                  <a:srgbClr val="000000"/>
                </a:solidFill>
              </a:rPr>
              <a:t>und somit die allgemeine Hochschulzugangsberechtigung zu erlangen</a:t>
            </a:r>
            <a:r>
              <a:rPr lang="de-DE" sz="1400" dirty="0" smtClean="0">
                <a:solidFill>
                  <a:srgbClr val="000000"/>
                </a:solidFill>
              </a:rPr>
              <a:t>.</a:t>
            </a:r>
          </a:p>
          <a:p>
            <a:pPr lvl="0"/>
            <a:r>
              <a:rPr lang="de-DE" sz="1400" dirty="0" smtClean="0">
                <a:solidFill>
                  <a:schemeClr val="tx2"/>
                </a:solidFill>
              </a:rPr>
              <a:t> </a:t>
            </a:r>
            <a:endParaRPr lang="de-DE" sz="1400" dirty="0">
              <a:solidFill>
                <a:schemeClr val="tx2"/>
              </a:solidFill>
            </a:endParaRPr>
          </a:p>
          <a:p>
            <a:pPr lvl="0"/>
            <a:endParaRPr lang="de-DE" sz="1600" dirty="0">
              <a:solidFill>
                <a:schemeClr val="bg2">
                  <a:lumMod val="10000"/>
                </a:schemeClr>
              </a:solidFill>
            </a:endParaRPr>
          </a:p>
          <a:p>
            <a:endParaRPr lang="de-DE" sz="1600" dirty="0" smtClean="0">
              <a:solidFill>
                <a:schemeClr val="bg2">
                  <a:lumMod val="10000"/>
                </a:schemeClr>
              </a:solidFill>
            </a:endParaRPr>
          </a:p>
          <a:p>
            <a:pPr>
              <a:spcBef>
                <a:spcPts val="600"/>
              </a:spcBef>
              <a:buClr>
                <a:schemeClr val="accent1"/>
              </a:buClr>
            </a:pPr>
            <a:endParaRPr lang="de-DE" sz="1600" dirty="0">
              <a:solidFill>
                <a:schemeClr val="tx2"/>
              </a:solidFill>
            </a:endParaRPr>
          </a:p>
          <a:p>
            <a:pPr marL="180000" indent="-180000">
              <a:spcBef>
                <a:spcPts val="600"/>
              </a:spcBef>
              <a:buClr>
                <a:schemeClr val="accent1"/>
              </a:buClr>
              <a:buFont typeface="Wingdings" panose="05000000000000000000" pitchFamily="2" charset="2"/>
              <a:buChar char="§"/>
            </a:pPr>
            <a:endParaRPr lang="de-DE" sz="1600" dirty="0" smtClean="0">
              <a:solidFill>
                <a:schemeClr val="tx2"/>
              </a:solidFill>
            </a:endParaRPr>
          </a:p>
        </p:txBody>
      </p:sp>
    </p:spTree>
    <p:extLst>
      <p:ext uri="{BB962C8B-B14F-4D97-AF65-F5344CB8AC3E}">
        <p14:creationId xmlns:p14="http://schemas.microsoft.com/office/powerpoint/2010/main" val="372300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hteck 30"/>
          <p:cNvSpPr/>
          <p:nvPr/>
        </p:nvSpPr>
        <p:spPr bwMode="gray">
          <a:xfrm>
            <a:off x="4643438" y="4839986"/>
            <a:ext cx="3420950" cy="195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2"/>
                </a:solidFill>
              </a:rPr>
              <a:t>Partnerlogos</a:t>
            </a:r>
            <a:endParaRPr lang="de-DE" sz="1000" dirty="0">
              <a:solidFill>
                <a:schemeClr val="tx2"/>
              </a:solidFill>
            </a:endParaRPr>
          </a:p>
        </p:txBody>
      </p:sp>
      <p:sp>
        <p:nvSpPr>
          <p:cNvPr id="2" name="Titel 1"/>
          <p:cNvSpPr>
            <a:spLocks noGrp="1"/>
          </p:cNvSpPr>
          <p:nvPr>
            <p:ph type="title"/>
          </p:nvPr>
        </p:nvSpPr>
        <p:spPr bwMode="gray">
          <a:xfrm>
            <a:off x="287339" y="302168"/>
            <a:ext cx="8569324" cy="615553"/>
          </a:xfrm>
        </p:spPr>
        <p:txBody>
          <a:bodyPr/>
          <a:lstStyle/>
          <a:p>
            <a:r>
              <a:rPr lang="de-DE" dirty="0"/>
              <a:t>1. </a:t>
            </a:r>
            <a:r>
              <a:rPr lang="de-DE" dirty="0" smtClean="0"/>
              <a:t>Validierungsansatz </a:t>
            </a:r>
            <a:r>
              <a:rPr lang="de-DE" dirty="0"/>
              <a:t>beim Erwerb des Grundschulzeugnisses, des AUS und des AOS</a:t>
            </a:r>
          </a:p>
        </p:txBody>
      </p:sp>
      <p:sp>
        <p:nvSpPr>
          <p:cNvPr id="4" name="Datumsplatzhalter 3"/>
          <p:cNvSpPr>
            <a:spLocks noGrp="1"/>
          </p:cNvSpPr>
          <p:nvPr>
            <p:ph type="dt" sz="half" idx="10"/>
          </p:nvPr>
        </p:nvSpPr>
        <p:spPr bwMode="gray"/>
        <p:txBody>
          <a:bodyPr/>
          <a:lstStyle/>
          <a:p>
            <a:fld id="{3FBD7EAE-95FB-4793-9514-03F3F0E6D67A}" type="datetime1">
              <a:rPr lang="de-DE" smtClean="0"/>
              <a:t>20.10.2016</a:t>
            </a:fld>
            <a:endParaRPr lang="de-DE" dirty="0"/>
          </a:p>
        </p:txBody>
      </p:sp>
      <p:sp>
        <p:nvSpPr>
          <p:cNvPr id="5" name="Fußzeilenplatzhalter 4"/>
          <p:cNvSpPr>
            <a:spLocks noGrp="1"/>
          </p:cNvSpPr>
          <p:nvPr>
            <p:ph type="ftr" sz="quarter" idx="11"/>
          </p:nvPr>
        </p:nvSpPr>
        <p:spPr bwMode="gray"/>
        <p:txBody>
          <a:bodyPr/>
          <a:lstStyle/>
          <a:p>
            <a:r>
              <a:rPr lang="de-DE" dirty="0" smtClean="0"/>
              <a:t>Platzhalter Präsentationstitel</a:t>
            </a:r>
            <a:endParaRPr lang="de-DE" dirty="0"/>
          </a:p>
        </p:txBody>
      </p:sp>
      <p:sp>
        <p:nvSpPr>
          <p:cNvPr id="6" name="Foliennummernplatzhalter 5"/>
          <p:cNvSpPr>
            <a:spLocks noGrp="1"/>
          </p:cNvSpPr>
          <p:nvPr>
            <p:ph type="sldNum" sz="quarter" idx="12"/>
          </p:nvPr>
        </p:nvSpPr>
        <p:spPr bwMode="gray">
          <a:xfrm>
            <a:off x="287338" y="4866476"/>
            <a:ext cx="423193" cy="138499"/>
          </a:xfrm>
        </p:spPr>
        <p:txBody>
          <a:bodyPr/>
          <a:lstStyle/>
          <a:p>
            <a:r>
              <a:rPr lang="de-DE" dirty="0" smtClean="0"/>
              <a:t>Seite </a:t>
            </a:r>
            <a:fld id="{F3E40750-43DD-44D7-993D-19CAB7B80A87}" type="slidenum">
              <a:rPr lang="de-DE" smtClean="0"/>
              <a:pPr/>
              <a:t>12</a:t>
            </a:fld>
            <a:endParaRPr lang="de-DE" dirty="0"/>
          </a:p>
        </p:txBody>
      </p:sp>
      <p:sp>
        <p:nvSpPr>
          <p:cNvPr id="8" name="Textfeld 7"/>
          <p:cNvSpPr txBox="1"/>
          <p:nvPr/>
        </p:nvSpPr>
        <p:spPr>
          <a:xfrm>
            <a:off x="323528" y="1131590"/>
            <a:ext cx="8352928" cy="3600986"/>
          </a:xfrm>
          <a:prstGeom prst="rect">
            <a:avLst/>
          </a:prstGeom>
          <a:noFill/>
        </p:spPr>
        <p:txBody>
          <a:bodyPr wrap="square" rtlCol="0">
            <a:spAutoFit/>
          </a:bodyPr>
          <a:lstStyle/>
          <a:p>
            <a:r>
              <a:rPr lang="de-DE" sz="1400" dirty="0" smtClean="0">
                <a:solidFill>
                  <a:schemeClr val="tx2"/>
                </a:solidFill>
              </a:rPr>
              <a:t> </a:t>
            </a:r>
            <a:r>
              <a:rPr lang="de-DE" sz="1400" u="sng" dirty="0" smtClean="0">
                <a:solidFill>
                  <a:srgbClr val="000000"/>
                </a:solidFill>
              </a:rPr>
              <a:t>Abschlusszeugnis der Oberstufe des Sekundarunterrichts (AOS)</a:t>
            </a:r>
          </a:p>
          <a:p>
            <a:endParaRPr lang="de-DE" sz="1400" u="sng" dirty="0">
              <a:solidFill>
                <a:srgbClr val="000000"/>
              </a:solidFill>
            </a:endParaRPr>
          </a:p>
          <a:p>
            <a:pPr marL="285750" lvl="0" indent="-285750">
              <a:buFont typeface="Arial" panose="020B0604020202020204" pitchFamily="34" charset="0"/>
              <a:buChar char="•"/>
            </a:pPr>
            <a:r>
              <a:rPr lang="de-DE" sz="1400" dirty="0" smtClean="0">
                <a:solidFill>
                  <a:srgbClr val="000000"/>
                </a:solidFill>
              </a:rPr>
              <a:t>in der Regel Voraussetzung für Einschreibung </a:t>
            </a:r>
            <a:r>
              <a:rPr lang="de-DE" sz="1400" dirty="0">
                <a:solidFill>
                  <a:srgbClr val="000000"/>
                </a:solidFill>
              </a:rPr>
              <a:t>in einer belgischen Hochschule oder Universität. </a:t>
            </a:r>
            <a:endParaRPr lang="de-DE" sz="1400" dirty="0" smtClean="0">
              <a:solidFill>
                <a:srgbClr val="000000"/>
              </a:solidFill>
            </a:endParaRPr>
          </a:p>
          <a:p>
            <a:pPr marL="285750" indent="-285750">
              <a:buFont typeface="Arial" panose="020B0604020202020204" pitchFamily="34" charset="0"/>
              <a:buChar char="•"/>
            </a:pPr>
            <a:r>
              <a:rPr lang="de-DE" sz="1400" dirty="0">
                <a:solidFill>
                  <a:srgbClr val="000000"/>
                </a:solidFill>
              </a:rPr>
              <a:t>kann als Nachweis der gesetzl. Vorgeschriebenen Betriebsführungskenntnisse für eine Selbstständigkeit </a:t>
            </a:r>
            <a:r>
              <a:rPr lang="de-DE" sz="1400" dirty="0" smtClean="0">
                <a:solidFill>
                  <a:srgbClr val="000000"/>
                </a:solidFill>
              </a:rPr>
              <a:t>gelten</a:t>
            </a:r>
          </a:p>
          <a:p>
            <a:endParaRPr lang="de-DE" sz="1400" dirty="0" smtClean="0">
              <a:solidFill>
                <a:srgbClr val="000000"/>
              </a:solidFill>
            </a:endParaRPr>
          </a:p>
          <a:p>
            <a:r>
              <a:rPr lang="de-DE" sz="1400" u="sng" dirty="0" smtClean="0">
                <a:solidFill>
                  <a:srgbClr val="000000"/>
                </a:solidFill>
              </a:rPr>
              <a:t>Grundschulzeugnis, AUS </a:t>
            </a:r>
            <a:r>
              <a:rPr lang="de-DE" sz="1400" u="sng" dirty="0">
                <a:solidFill>
                  <a:srgbClr val="000000"/>
                </a:solidFill>
              </a:rPr>
              <a:t>und </a:t>
            </a:r>
            <a:r>
              <a:rPr lang="de-DE" sz="1400" u="sng" dirty="0" smtClean="0">
                <a:solidFill>
                  <a:srgbClr val="000000"/>
                </a:solidFill>
              </a:rPr>
              <a:t>AOS</a:t>
            </a:r>
          </a:p>
          <a:p>
            <a:endParaRPr lang="de-DE" sz="1400" u="sng" dirty="0" smtClean="0">
              <a:solidFill>
                <a:srgbClr val="000000"/>
              </a:solidFill>
            </a:endParaRPr>
          </a:p>
          <a:p>
            <a:pPr marL="285750" indent="-285750">
              <a:buFont typeface="Arial" panose="020B0604020202020204" pitchFamily="34" charset="0"/>
              <a:buChar char="•"/>
            </a:pPr>
            <a:r>
              <a:rPr lang="de-DE" sz="1400" dirty="0" smtClean="0">
                <a:solidFill>
                  <a:srgbClr val="000000"/>
                </a:solidFill>
              </a:rPr>
              <a:t>Anerkannte Diplome der Deutschsprachigen Gemeinschaft  </a:t>
            </a:r>
          </a:p>
          <a:p>
            <a:pPr marL="285750" indent="-285750">
              <a:buFont typeface="Arial" panose="020B0604020202020204" pitchFamily="34" charset="0"/>
              <a:buChar char="•"/>
            </a:pPr>
            <a:r>
              <a:rPr lang="de-DE" sz="1400" dirty="0">
                <a:solidFill>
                  <a:srgbClr val="000000"/>
                </a:solidFill>
              </a:rPr>
              <a:t>Einstufung in die jeweiligen Gehaltsbaremen im öffentlichen Dienst und beim Militär.</a:t>
            </a:r>
          </a:p>
          <a:p>
            <a:endParaRPr lang="de-DE" sz="1400" dirty="0">
              <a:solidFill>
                <a:schemeClr val="tx2"/>
              </a:solidFill>
            </a:endParaRPr>
          </a:p>
          <a:p>
            <a:pPr lvl="0"/>
            <a:endParaRPr lang="de-DE" sz="1600" dirty="0">
              <a:solidFill>
                <a:schemeClr val="bg2">
                  <a:lumMod val="10000"/>
                </a:schemeClr>
              </a:solidFill>
            </a:endParaRPr>
          </a:p>
          <a:p>
            <a:endParaRPr lang="de-DE" sz="1600" dirty="0" smtClean="0">
              <a:solidFill>
                <a:schemeClr val="bg2">
                  <a:lumMod val="10000"/>
                </a:schemeClr>
              </a:solidFill>
            </a:endParaRPr>
          </a:p>
          <a:p>
            <a:pPr>
              <a:spcBef>
                <a:spcPts val="600"/>
              </a:spcBef>
              <a:buClr>
                <a:schemeClr val="accent1"/>
              </a:buClr>
            </a:pPr>
            <a:endParaRPr lang="de-DE" sz="1600" dirty="0">
              <a:solidFill>
                <a:schemeClr val="tx2"/>
              </a:solidFill>
            </a:endParaRPr>
          </a:p>
          <a:p>
            <a:pPr marL="180000" indent="-180000">
              <a:spcBef>
                <a:spcPts val="600"/>
              </a:spcBef>
              <a:buClr>
                <a:schemeClr val="accent1"/>
              </a:buClr>
              <a:buFont typeface="Wingdings" panose="05000000000000000000" pitchFamily="2" charset="2"/>
              <a:buChar char="§"/>
            </a:pPr>
            <a:endParaRPr lang="de-DE" sz="1600" dirty="0" smtClean="0">
              <a:solidFill>
                <a:schemeClr val="tx2"/>
              </a:solidFill>
            </a:endParaRPr>
          </a:p>
        </p:txBody>
      </p:sp>
    </p:spTree>
    <p:extLst>
      <p:ext uri="{BB962C8B-B14F-4D97-AF65-F5344CB8AC3E}">
        <p14:creationId xmlns:p14="http://schemas.microsoft.com/office/powerpoint/2010/main" val="3539993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hteck 30"/>
          <p:cNvSpPr/>
          <p:nvPr/>
        </p:nvSpPr>
        <p:spPr bwMode="gray">
          <a:xfrm>
            <a:off x="4643438" y="4839986"/>
            <a:ext cx="3420950" cy="195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2"/>
                </a:solidFill>
              </a:rPr>
              <a:t>Partnerlogos</a:t>
            </a:r>
            <a:endParaRPr lang="de-DE" sz="1000" dirty="0">
              <a:solidFill>
                <a:schemeClr val="tx2"/>
              </a:solidFill>
            </a:endParaRPr>
          </a:p>
        </p:txBody>
      </p:sp>
      <p:sp>
        <p:nvSpPr>
          <p:cNvPr id="2" name="Titel 1"/>
          <p:cNvSpPr>
            <a:spLocks noGrp="1"/>
          </p:cNvSpPr>
          <p:nvPr>
            <p:ph type="title"/>
          </p:nvPr>
        </p:nvSpPr>
        <p:spPr bwMode="gray">
          <a:xfrm>
            <a:off x="287339" y="302168"/>
            <a:ext cx="8569324" cy="615553"/>
          </a:xfrm>
        </p:spPr>
        <p:txBody>
          <a:bodyPr/>
          <a:lstStyle/>
          <a:p>
            <a:r>
              <a:rPr lang="de-DE" dirty="0"/>
              <a:t>2</a:t>
            </a:r>
            <a:r>
              <a:rPr lang="de-DE" dirty="0" smtClean="0"/>
              <a:t>. </a:t>
            </a:r>
            <a:r>
              <a:rPr lang="de-DE" dirty="0" err="1" smtClean="0"/>
              <a:t>validierungsansatz</a:t>
            </a:r>
            <a:r>
              <a:rPr lang="de-DE" dirty="0" smtClean="0"/>
              <a:t> </a:t>
            </a:r>
            <a:r>
              <a:rPr lang="de-DE" dirty="0"/>
              <a:t>beim Erwerb des </a:t>
            </a:r>
            <a:r>
              <a:rPr lang="de-DE" dirty="0" smtClean="0"/>
              <a:t>GESELLENZEUGNISSES</a:t>
            </a:r>
            <a:endParaRPr lang="de-DE" dirty="0"/>
          </a:p>
        </p:txBody>
      </p:sp>
      <p:sp>
        <p:nvSpPr>
          <p:cNvPr id="4" name="Datumsplatzhalter 3"/>
          <p:cNvSpPr>
            <a:spLocks noGrp="1"/>
          </p:cNvSpPr>
          <p:nvPr>
            <p:ph type="dt" sz="half" idx="10"/>
          </p:nvPr>
        </p:nvSpPr>
        <p:spPr bwMode="gray"/>
        <p:txBody>
          <a:bodyPr/>
          <a:lstStyle/>
          <a:p>
            <a:fld id="{3FBD7EAE-95FB-4793-9514-03F3F0E6D67A}" type="datetime1">
              <a:rPr lang="de-DE" smtClean="0"/>
              <a:t>20.10.2016</a:t>
            </a:fld>
            <a:endParaRPr lang="de-DE" dirty="0"/>
          </a:p>
        </p:txBody>
      </p:sp>
      <p:sp>
        <p:nvSpPr>
          <p:cNvPr id="5" name="Fußzeilenplatzhalter 4"/>
          <p:cNvSpPr>
            <a:spLocks noGrp="1"/>
          </p:cNvSpPr>
          <p:nvPr>
            <p:ph type="ftr" sz="quarter" idx="11"/>
          </p:nvPr>
        </p:nvSpPr>
        <p:spPr bwMode="gray"/>
        <p:txBody>
          <a:bodyPr/>
          <a:lstStyle/>
          <a:p>
            <a:r>
              <a:rPr lang="de-DE" dirty="0" smtClean="0"/>
              <a:t>Platzhalter Präsentationstitel</a:t>
            </a:r>
            <a:endParaRPr lang="de-DE" dirty="0"/>
          </a:p>
        </p:txBody>
      </p:sp>
      <p:sp>
        <p:nvSpPr>
          <p:cNvPr id="6" name="Foliennummernplatzhalter 5"/>
          <p:cNvSpPr>
            <a:spLocks noGrp="1"/>
          </p:cNvSpPr>
          <p:nvPr>
            <p:ph type="sldNum" sz="quarter" idx="12"/>
          </p:nvPr>
        </p:nvSpPr>
        <p:spPr bwMode="gray">
          <a:xfrm>
            <a:off x="287338" y="4866476"/>
            <a:ext cx="423193" cy="138499"/>
          </a:xfrm>
        </p:spPr>
        <p:txBody>
          <a:bodyPr/>
          <a:lstStyle/>
          <a:p>
            <a:r>
              <a:rPr lang="de-DE" dirty="0" smtClean="0"/>
              <a:t>Seite </a:t>
            </a:r>
            <a:fld id="{F3E40750-43DD-44D7-993D-19CAB7B80A87}" type="slidenum">
              <a:rPr lang="de-DE" smtClean="0"/>
              <a:pPr/>
              <a:t>13</a:t>
            </a:fld>
            <a:endParaRPr lang="de-DE" dirty="0"/>
          </a:p>
        </p:txBody>
      </p:sp>
      <p:sp>
        <p:nvSpPr>
          <p:cNvPr id="8" name="Textfeld 7"/>
          <p:cNvSpPr txBox="1"/>
          <p:nvPr/>
        </p:nvSpPr>
        <p:spPr>
          <a:xfrm>
            <a:off x="323528" y="1131590"/>
            <a:ext cx="8352928" cy="4016484"/>
          </a:xfrm>
          <a:prstGeom prst="rect">
            <a:avLst/>
          </a:prstGeom>
          <a:noFill/>
        </p:spPr>
        <p:txBody>
          <a:bodyPr wrap="square" rtlCol="0">
            <a:spAutoFit/>
          </a:bodyPr>
          <a:lstStyle/>
          <a:p>
            <a:pPr marL="180000" indent="-180000">
              <a:spcBef>
                <a:spcPts val="600"/>
              </a:spcBef>
              <a:buClr>
                <a:schemeClr val="accent1"/>
              </a:buClr>
              <a:buFont typeface="Wingdings" panose="05000000000000000000" pitchFamily="2" charset="2"/>
              <a:buChar char="§"/>
            </a:pPr>
            <a:r>
              <a:rPr lang="de-DE" sz="1600" b="1" dirty="0" smtClean="0">
                <a:solidFill>
                  <a:schemeClr val="bg2">
                    <a:lumMod val="10000"/>
                  </a:schemeClr>
                </a:solidFill>
              </a:rPr>
              <a:t>Gesetzliche Grundlage</a:t>
            </a:r>
          </a:p>
          <a:p>
            <a:pPr>
              <a:spcBef>
                <a:spcPts val="600"/>
              </a:spcBef>
              <a:buClr>
                <a:schemeClr val="accent1"/>
              </a:buClr>
            </a:pPr>
            <a:endParaRPr lang="de-DE" sz="1600" b="1" dirty="0" smtClean="0">
              <a:solidFill>
                <a:schemeClr val="bg2">
                  <a:lumMod val="10000"/>
                </a:schemeClr>
              </a:solidFill>
            </a:endParaRPr>
          </a:p>
          <a:p>
            <a:pPr marL="285750" lvl="0" indent="-285750">
              <a:buFont typeface="Arial" panose="020B0604020202020204" pitchFamily="34" charset="0"/>
              <a:buChar char="•"/>
            </a:pPr>
            <a:r>
              <a:rPr lang="de-DE" sz="1600" dirty="0">
                <a:solidFill>
                  <a:srgbClr val="000000"/>
                </a:solidFill>
              </a:rPr>
              <a:t>Dekret vom 16. Dezember 1991 über die Aus- und Weiterbildung im Mittelstand und in kleinen und mittleren Unternehmen </a:t>
            </a:r>
          </a:p>
          <a:p>
            <a:pPr marL="285750" lvl="0" indent="-285750">
              <a:buFont typeface="Arial" panose="020B0604020202020204" pitchFamily="34" charset="0"/>
              <a:buChar char="•"/>
            </a:pPr>
            <a:r>
              <a:rPr lang="de-DE" sz="1600" dirty="0">
                <a:solidFill>
                  <a:srgbClr val="000000"/>
                </a:solidFill>
              </a:rPr>
              <a:t>Erlass der Regierung vom 4. Juni 2009 der Deutschsprachigen Gemeinschaft zur Festlegung der Ausbildungsbedingungen für mittelständische Lehrlinge und Ausbildungsbetriebe </a:t>
            </a:r>
          </a:p>
          <a:p>
            <a:pPr marL="285750" lvl="0" indent="-285750">
              <a:buFont typeface="Arial" panose="020B0604020202020204" pitchFamily="34" charset="0"/>
              <a:buChar char="•"/>
            </a:pPr>
            <a:r>
              <a:rPr lang="de-DE" sz="1600" dirty="0">
                <a:solidFill>
                  <a:srgbClr val="000000"/>
                </a:solidFill>
              </a:rPr>
              <a:t>Erlass der Regierung vom 27. Juni 2013 über die Grundausbildung in der Aus- und Weiterbildung im Mittelstand und in kleinen und mittleren Unternehmen </a:t>
            </a:r>
          </a:p>
          <a:p>
            <a:pPr marL="285750" lvl="0" indent="-285750">
              <a:buFont typeface="Arial" panose="020B0604020202020204" pitchFamily="34" charset="0"/>
              <a:buChar char="•"/>
            </a:pPr>
            <a:r>
              <a:rPr lang="de-DE" sz="1600" dirty="0">
                <a:solidFill>
                  <a:srgbClr val="000000"/>
                </a:solidFill>
              </a:rPr>
              <a:t>Rundschreiben vom 17.August 1992 an das IAWM, die ZAWM und die Lehrlingssekretäre bezüglich der </a:t>
            </a:r>
            <a:r>
              <a:rPr lang="de-DE" sz="1600" dirty="0" err="1">
                <a:solidFill>
                  <a:srgbClr val="000000"/>
                </a:solidFill>
              </a:rPr>
              <a:t>Konnexregeln</a:t>
            </a:r>
            <a:endParaRPr lang="de-DE" sz="1600" dirty="0">
              <a:solidFill>
                <a:srgbClr val="000000"/>
              </a:solidFill>
            </a:endParaRPr>
          </a:p>
          <a:p>
            <a:pPr lvl="0"/>
            <a:endParaRPr lang="de-DE" sz="1600" dirty="0">
              <a:solidFill>
                <a:schemeClr val="bg2">
                  <a:lumMod val="10000"/>
                </a:schemeClr>
              </a:solidFill>
            </a:endParaRPr>
          </a:p>
          <a:p>
            <a:endParaRPr lang="de-DE" sz="1600" dirty="0" smtClean="0">
              <a:solidFill>
                <a:schemeClr val="bg2">
                  <a:lumMod val="10000"/>
                </a:schemeClr>
              </a:solidFill>
            </a:endParaRPr>
          </a:p>
          <a:p>
            <a:pPr>
              <a:spcBef>
                <a:spcPts val="600"/>
              </a:spcBef>
              <a:buClr>
                <a:schemeClr val="accent1"/>
              </a:buClr>
            </a:pPr>
            <a:endParaRPr lang="de-DE" sz="1600" dirty="0">
              <a:solidFill>
                <a:schemeClr val="tx2"/>
              </a:solidFill>
            </a:endParaRPr>
          </a:p>
          <a:p>
            <a:pPr marL="180000" indent="-180000">
              <a:spcBef>
                <a:spcPts val="600"/>
              </a:spcBef>
              <a:buClr>
                <a:schemeClr val="accent1"/>
              </a:buClr>
              <a:buFont typeface="Wingdings" panose="05000000000000000000" pitchFamily="2" charset="2"/>
              <a:buChar char="§"/>
            </a:pPr>
            <a:endParaRPr lang="de-DE" sz="1600" dirty="0" smtClean="0">
              <a:solidFill>
                <a:schemeClr val="tx2"/>
              </a:solidFill>
            </a:endParaRPr>
          </a:p>
        </p:txBody>
      </p:sp>
    </p:spTree>
    <p:extLst>
      <p:ext uri="{BB962C8B-B14F-4D97-AF65-F5344CB8AC3E}">
        <p14:creationId xmlns:p14="http://schemas.microsoft.com/office/powerpoint/2010/main" val="427077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hteck 30"/>
          <p:cNvSpPr/>
          <p:nvPr/>
        </p:nvSpPr>
        <p:spPr bwMode="gray">
          <a:xfrm>
            <a:off x="4643438" y="4839986"/>
            <a:ext cx="3420950" cy="195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2"/>
                </a:solidFill>
              </a:rPr>
              <a:t>Partnerlogos</a:t>
            </a:r>
            <a:endParaRPr lang="de-DE" sz="1000" dirty="0">
              <a:solidFill>
                <a:schemeClr val="tx2"/>
              </a:solidFill>
            </a:endParaRPr>
          </a:p>
        </p:txBody>
      </p:sp>
      <p:sp>
        <p:nvSpPr>
          <p:cNvPr id="2" name="Titel 1"/>
          <p:cNvSpPr>
            <a:spLocks noGrp="1"/>
          </p:cNvSpPr>
          <p:nvPr>
            <p:ph type="title"/>
          </p:nvPr>
        </p:nvSpPr>
        <p:spPr bwMode="gray">
          <a:xfrm>
            <a:off x="287339" y="302168"/>
            <a:ext cx="8569324" cy="615553"/>
          </a:xfrm>
        </p:spPr>
        <p:txBody>
          <a:bodyPr/>
          <a:lstStyle/>
          <a:p>
            <a:r>
              <a:rPr lang="de-DE" dirty="0"/>
              <a:t>2. </a:t>
            </a:r>
            <a:r>
              <a:rPr lang="de-DE" dirty="0" err="1"/>
              <a:t>validierungsansatz</a:t>
            </a:r>
            <a:r>
              <a:rPr lang="de-DE" dirty="0"/>
              <a:t> beim Erwerb des GESELLENZEUGNISSES</a:t>
            </a:r>
          </a:p>
        </p:txBody>
      </p:sp>
      <p:sp>
        <p:nvSpPr>
          <p:cNvPr id="4" name="Datumsplatzhalter 3"/>
          <p:cNvSpPr>
            <a:spLocks noGrp="1"/>
          </p:cNvSpPr>
          <p:nvPr>
            <p:ph type="dt" sz="half" idx="10"/>
          </p:nvPr>
        </p:nvSpPr>
        <p:spPr bwMode="gray"/>
        <p:txBody>
          <a:bodyPr/>
          <a:lstStyle/>
          <a:p>
            <a:fld id="{3FBD7EAE-95FB-4793-9514-03F3F0E6D67A}" type="datetime1">
              <a:rPr lang="de-DE" smtClean="0"/>
              <a:t>20.10.2016</a:t>
            </a:fld>
            <a:endParaRPr lang="de-DE" dirty="0"/>
          </a:p>
        </p:txBody>
      </p:sp>
      <p:sp>
        <p:nvSpPr>
          <p:cNvPr id="5" name="Fußzeilenplatzhalter 4"/>
          <p:cNvSpPr>
            <a:spLocks noGrp="1"/>
          </p:cNvSpPr>
          <p:nvPr>
            <p:ph type="ftr" sz="quarter" idx="11"/>
          </p:nvPr>
        </p:nvSpPr>
        <p:spPr bwMode="gray"/>
        <p:txBody>
          <a:bodyPr/>
          <a:lstStyle/>
          <a:p>
            <a:r>
              <a:rPr lang="de-DE" dirty="0" smtClean="0"/>
              <a:t>Platzhalter Präsentationstitel</a:t>
            </a:r>
            <a:endParaRPr lang="de-DE" dirty="0"/>
          </a:p>
        </p:txBody>
      </p:sp>
      <p:sp>
        <p:nvSpPr>
          <p:cNvPr id="6" name="Foliennummernplatzhalter 5"/>
          <p:cNvSpPr>
            <a:spLocks noGrp="1"/>
          </p:cNvSpPr>
          <p:nvPr>
            <p:ph type="sldNum" sz="quarter" idx="12"/>
          </p:nvPr>
        </p:nvSpPr>
        <p:spPr bwMode="gray">
          <a:xfrm>
            <a:off x="287338" y="4866476"/>
            <a:ext cx="423193" cy="138499"/>
          </a:xfrm>
        </p:spPr>
        <p:txBody>
          <a:bodyPr/>
          <a:lstStyle/>
          <a:p>
            <a:r>
              <a:rPr lang="de-DE" dirty="0" smtClean="0"/>
              <a:t>Seite </a:t>
            </a:r>
            <a:fld id="{F3E40750-43DD-44D7-993D-19CAB7B80A87}" type="slidenum">
              <a:rPr lang="de-DE" smtClean="0"/>
              <a:pPr/>
              <a:t>14</a:t>
            </a:fld>
            <a:endParaRPr lang="de-DE" dirty="0"/>
          </a:p>
        </p:txBody>
      </p:sp>
      <p:sp>
        <p:nvSpPr>
          <p:cNvPr id="8" name="Textfeld 7"/>
          <p:cNvSpPr txBox="1"/>
          <p:nvPr/>
        </p:nvSpPr>
        <p:spPr>
          <a:xfrm>
            <a:off x="323528" y="1131590"/>
            <a:ext cx="8352928" cy="3693319"/>
          </a:xfrm>
          <a:prstGeom prst="rect">
            <a:avLst/>
          </a:prstGeom>
          <a:noFill/>
        </p:spPr>
        <p:txBody>
          <a:bodyPr wrap="square" rtlCol="0">
            <a:spAutoFit/>
          </a:bodyPr>
          <a:lstStyle/>
          <a:p>
            <a:pPr marL="180000" indent="-180000">
              <a:spcBef>
                <a:spcPts val="600"/>
              </a:spcBef>
              <a:buClr>
                <a:schemeClr val="accent1"/>
              </a:buClr>
              <a:buFont typeface="Wingdings" panose="05000000000000000000" pitchFamily="2" charset="2"/>
              <a:buChar char="§"/>
            </a:pPr>
            <a:r>
              <a:rPr lang="de-DE" sz="1400" b="1" dirty="0" smtClean="0">
                <a:solidFill>
                  <a:schemeClr val="bg2">
                    <a:lumMod val="10000"/>
                  </a:schemeClr>
                </a:solidFill>
              </a:rPr>
              <a:t>Validierungsansätze</a:t>
            </a:r>
          </a:p>
          <a:p>
            <a:pPr>
              <a:spcBef>
                <a:spcPts val="600"/>
              </a:spcBef>
              <a:buClr>
                <a:schemeClr val="accent1"/>
              </a:buClr>
            </a:pPr>
            <a:endParaRPr lang="de-DE" sz="1400" dirty="0" smtClean="0">
              <a:solidFill>
                <a:schemeClr val="tx2"/>
              </a:solidFill>
            </a:endParaRPr>
          </a:p>
          <a:p>
            <a:pPr marL="342900" indent="-342900">
              <a:buAutoNum type="arabicParenR"/>
            </a:pPr>
            <a:r>
              <a:rPr lang="de-DE" sz="1400" b="1" dirty="0" smtClean="0">
                <a:solidFill>
                  <a:srgbClr val="000000"/>
                </a:solidFill>
              </a:rPr>
              <a:t>Zugang</a:t>
            </a:r>
            <a:r>
              <a:rPr lang="de-DE" sz="1400" dirty="0" smtClean="0">
                <a:solidFill>
                  <a:srgbClr val="000000"/>
                </a:solidFill>
              </a:rPr>
              <a:t> </a:t>
            </a:r>
            <a:r>
              <a:rPr lang="de-DE" sz="1400" b="1" dirty="0" smtClean="0">
                <a:solidFill>
                  <a:srgbClr val="000000"/>
                </a:solidFill>
              </a:rPr>
              <a:t>als „freier Schüler“ möglich</a:t>
            </a:r>
          </a:p>
          <a:p>
            <a:endParaRPr lang="de-DE" sz="1400" u="sng" dirty="0" smtClean="0">
              <a:solidFill>
                <a:srgbClr val="000000"/>
              </a:solidFill>
            </a:endParaRPr>
          </a:p>
          <a:p>
            <a:r>
              <a:rPr lang="de-DE" sz="1400" u="sng" dirty="0" smtClean="0">
                <a:solidFill>
                  <a:srgbClr val="000000"/>
                </a:solidFill>
              </a:rPr>
              <a:t>Voraussetzungen als regulärer Schüler</a:t>
            </a:r>
            <a:r>
              <a:rPr lang="de-DE" sz="1400" dirty="0" smtClean="0">
                <a:solidFill>
                  <a:srgbClr val="000000"/>
                </a:solidFill>
              </a:rPr>
              <a:t>:</a:t>
            </a:r>
          </a:p>
          <a:p>
            <a:pPr marL="285750" indent="-285750">
              <a:buFont typeface="Arial" panose="020B0604020202020204" pitchFamily="34" charset="0"/>
              <a:buChar char="•"/>
            </a:pPr>
            <a:r>
              <a:rPr lang="de-DE" sz="1400" dirty="0">
                <a:solidFill>
                  <a:srgbClr val="000000"/>
                </a:solidFill>
              </a:rPr>
              <a:t>z</a:t>
            </a:r>
            <a:r>
              <a:rPr lang="de-DE" sz="1400" dirty="0" smtClean="0">
                <a:solidFill>
                  <a:srgbClr val="000000"/>
                </a:solidFill>
              </a:rPr>
              <a:t>wischen 15 und 29 </a:t>
            </a:r>
            <a:r>
              <a:rPr lang="de-DE" sz="1400" dirty="0">
                <a:solidFill>
                  <a:srgbClr val="000000"/>
                </a:solidFill>
              </a:rPr>
              <a:t>Jahre </a:t>
            </a:r>
          </a:p>
          <a:p>
            <a:pPr marL="285750" indent="-285750">
              <a:buFont typeface="Arial" panose="020B0604020202020204" pitchFamily="34" charset="0"/>
              <a:buChar char="•"/>
            </a:pPr>
            <a:r>
              <a:rPr lang="de-DE" sz="1400" dirty="0">
                <a:solidFill>
                  <a:srgbClr val="000000"/>
                </a:solidFill>
              </a:rPr>
              <a:t>formale Studiennachweise </a:t>
            </a:r>
            <a:r>
              <a:rPr lang="de-DE" sz="1400" dirty="0" smtClean="0">
                <a:solidFill>
                  <a:srgbClr val="000000"/>
                </a:solidFill>
              </a:rPr>
              <a:t>oder Aufnahmetest</a:t>
            </a:r>
            <a:endParaRPr lang="de-DE" sz="1400" dirty="0">
              <a:solidFill>
                <a:srgbClr val="000000"/>
              </a:solidFill>
            </a:endParaRPr>
          </a:p>
          <a:p>
            <a:r>
              <a:rPr lang="de-DE" sz="1400" dirty="0" smtClean="0">
                <a:solidFill>
                  <a:srgbClr val="000000"/>
                </a:solidFill>
              </a:rPr>
              <a:t>(-&gt; Zahlung einer Lehrlingsentschädigung)</a:t>
            </a:r>
          </a:p>
          <a:p>
            <a:endParaRPr lang="de-DE" sz="1400" dirty="0" smtClean="0">
              <a:solidFill>
                <a:srgbClr val="000000"/>
              </a:solidFill>
            </a:endParaRPr>
          </a:p>
          <a:p>
            <a:r>
              <a:rPr lang="de-DE" sz="1400" u="sng" dirty="0" smtClean="0">
                <a:solidFill>
                  <a:srgbClr val="000000"/>
                </a:solidFill>
              </a:rPr>
              <a:t>Voraussetzungen als freier Schüler:</a:t>
            </a:r>
          </a:p>
          <a:p>
            <a:pPr marL="285750" indent="-285750">
              <a:buFont typeface="Arial" panose="020B0604020202020204" pitchFamily="34" charset="0"/>
              <a:buChar char="•"/>
            </a:pPr>
            <a:r>
              <a:rPr lang="de-DE" sz="1400" dirty="0" smtClean="0">
                <a:solidFill>
                  <a:srgbClr val="000000"/>
                </a:solidFill>
              </a:rPr>
              <a:t>mindestens 18 Jahre alt </a:t>
            </a:r>
          </a:p>
          <a:p>
            <a:pPr marL="285750" indent="-285750">
              <a:buFont typeface="Arial" panose="020B0604020202020204" pitchFamily="34" charset="0"/>
              <a:buChar char="•"/>
            </a:pPr>
            <a:r>
              <a:rPr lang="de-DE" sz="1400" dirty="0">
                <a:solidFill>
                  <a:srgbClr val="000000"/>
                </a:solidFill>
              </a:rPr>
              <a:t>formale Studiennachweise </a:t>
            </a:r>
            <a:r>
              <a:rPr lang="de-DE" sz="1400" dirty="0" smtClean="0">
                <a:solidFill>
                  <a:srgbClr val="000000"/>
                </a:solidFill>
              </a:rPr>
              <a:t>oder </a:t>
            </a:r>
            <a:r>
              <a:rPr lang="de-DE" sz="1400" dirty="0">
                <a:solidFill>
                  <a:srgbClr val="000000"/>
                </a:solidFill>
              </a:rPr>
              <a:t>Aufnahmetest</a:t>
            </a:r>
          </a:p>
          <a:p>
            <a:pPr marL="285750" indent="-285750">
              <a:buFont typeface="Arial" panose="020B0604020202020204" pitchFamily="34" charset="0"/>
              <a:buChar char="•"/>
            </a:pPr>
            <a:r>
              <a:rPr lang="de-DE" sz="1400" dirty="0" smtClean="0">
                <a:solidFill>
                  <a:srgbClr val="000000"/>
                </a:solidFill>
              </a:rPr>
              <a:t>Beschäftigung in einem Betrieb, der es ermöglicht die Kompetenzen des Ausbildungsberufes zu erlangen </a:t>
            </a:r>
          </a:p>
          <a:p>
            <a:r>
              <a:rPr lang="de-DE" sz="1400" dirty="0" smtClean="0">
                <a:solidFill>
                  <a:srgbClr val="000000"/>
                </a:solidFill>
              </a:rPr>
              <a:t>(-&gt; Arbeit muss mit den Unterrichtszeiten kompatibel sein)</a:t>
            </a:r>
            <a:endParaRPr lang="de-DE" sz="1400" b="1" dirty="0">
              <a:solidFill>
                <a:srgbClr val="000000"/>
              </a:solidFill>
            </a:endParaRPr>
          </a:p>
          <a:p>
            <a:pPr marL="180000" indent="-180000">
              <a:spcBef>
                <a:spcPts val="600"/>
              </a:spcBef>
              <a:buClr>
                <a:schemeClr val="accent1"/>
              </a:buClr>
              <a:buFont typeface="Wingdings" panose="05000000000000000000" pitchFamily="2" charset="2"/>
              <a:buChar char="§"/>
            </a:pPr>
            <a:endParaRPr lang="de-DE" sz="1400" dirty="0" smtClean="0">
              <a:solidFill>
                <a:schemeClr val="tx2"/>
              </a:solidFill>
            </a:endParaRPr>
          </a:p>
        </p:txBody>
      </p:sp>
    </p:spTree>
    <p:extLst>
      <p:ext uri="{BB962C8B-B14F-4D97-AF65-F5344CB8AC3E}">
        <p14:creationId xmlns:p14="http://schemas.microsoft.com/office/powerpoint/2010/main" val="178918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hteck 30"/>
          <p:cNvSpPr/>
          <p:nvPr/>
        </p:nvSpPr>
        <p:spPr bwMode="gray">
          <a:xfrm>
            <a:off x="4643438" y="4839986"/>
            <a:ext cx="3420950" cy="195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2"/>
                </a:solidFill>
              </a:rPr>
              <a:t>Partnerlogos</a:t>
            </a:r>
            <a:endParaRPr lang="de-DE" sz="1000" dirty="0">
              <a:solidFill>
                <a:schemeClr val="tx2"/>
              </a:solidFill>
            </a:endParaRPr>
          </a:p>
        </p:txBody>
      </p:sp>
      <p:sp>
        <p:nvSpPr>
          <p:cNvPr id="2" name="Titel 1"/>
          <p:cNvSpPr>
            <a:spLocks noGrp="1"/>
          </p:cNvSpPr>
          <p:nvPr>
            <p:ph type="title"/>
          </p:nvPr>
        </p:nvSpPr>
        <p:spPr bwMode="gray">
          <a:xfrm>
            <a:off x="287339" y="302168"/>
            <a:ext cx="8569324" cy="615553"/>
          </a:xfrm>
        </p:spPr>
        <p:txBody>
          <a:bodyPr/>
          <a:lstStyle/>
          <a:p>
            <a:r>
              <a:rPr lang="de-DE" dirty="0"/>
              <a:t>2. </a:t>
            </a:r>
            <a:r>
              <a:rPr lang="de-DE" dirty="0" err="1"/>
              <a:t>validierungsansatz</a:t>
            </a:r>
            <a:r>
              <a:rPr lang="de-DE" dirty="0"/>
              <a:t> beim Erwerb des GESELLENZEUGNISSES</a:t>
            </a:r>
          </a:p>
        </p:txBody>
      </p:sp>
      <p:sp>
        <p:nvSpPr>
          <p:cNvPr id="4" name="Datumsplatzhalter 3"/>
          <p:cNvSpPr>
            <a:spLocks noGrp="1"/>
          </p:cNvSpPr>
          <p:nvPr>
            <p:ph type="dt" sz="half" idx="10"/>
          </p:nvPr>
        </p:nvSpPr>
        <p:spPr bwMode="gray"/>
        <p:txBody>
          <a:bodyPr/>
          <a:lstStyle/>
          <a:p>
            <a:fld id="{3FBD7EAE-95FB-4793-9514-03F3F0E6D67A}" type="datetime1">
              <a:rPr lang="de-DE" smtClean="0"/>
              <a:t>20.10.2016</a:t>
            </a:fld>
            <a:endParaRPr lang="de-DE" dirty="0"/>
          </a:p>
        </p:txBody>
      </p:sp>
      <p:sp>
        <p:nvSpPr>
          <p:cNvPr id="5" name="Fußzeilenplatzhalter 4"/>
          <p:cNvSpPr>
            <a:spLocks noGrp="1"/>
          </p:cNvSpPr>
          <p:nvPr>
            <p:ph type="ftr" sz="quarter" idx="11"/>
          </p:nvPr>
        </p:nvSpPr>
        <p:spPr bwMode="gray"/>
        <p:txBody>
          <a:bodyPr/>
          <a:lstStyle/>
          <a:p>
            <a:r>
              <a:rPr lang="de-DE" dirty="0" smtClean="0"/>
              <a:t>Platzhalter Präsentationstitel</a:t>
            </a:r>
            <a:endParaRPr lang="de-DE" dirty="0"/>
          </a:p>
        </p:txBody>
      </p:sp>
      <p:sp>
        <p:nvSpPr>
          <p:cNvPr id="6" name="Foliennummernplatzhalter 5"/>
          <p:cNvSpPr>
            <a:spLocks noGrp="1"/>
          </p:cNvSpPr>
          <p:nvPr>
            <p:ph type="sldNum" sz="quarter" idx="12"/>
          </p:nvPr>
        </p:nvSpPr>
        <p:spPr bwMode="gray">
          <a:xfrm>
            <a:off x="287338" y="4866476"/>
            <a:ext cx="423193" cy="138499"/>
          </a:xfrm>
        </p:spPr>
        <p:txBody>
          <a:bodyPr/>
          <a:lstStyle/>
          <a:p>
            <a:r>
              <a:rPr lang="de-DE" dirty="0" smtClean="0"/>
              <a:t>Seite </a:t>
            </a:r>
            <a:fld id="{F3E40750-43DD-44D7-993D-19CAB7B80A87}" type="slidenum">
              <a:rPr lang="de-DE" smtClean="0"/>
              <a:pPr/>
              <a:t>15</a:t>
            </a:fld>
            <a:endParaRPr lang="de-DE" dirty="0"/>
          </a:p>
        </p:txBody>
      </p:sp>
      <p:sp>
        <p:nvSpPr>
          <p:cNvPr id="8" name="Textfeld 7"/>
          <p:cNvSpPr txBox="1"/>
          <p:nvPr/>
        </p:nvSpPr>
        <p:spPr>
          <a:xfrm>
            <a:off x="323528" y="1131590"/>
            <a:ext cx="8352928" cy="3616375"/>
          </a:xfrm>
          <a:prstGeom prst="rect">
            <a:avLst/>
          </a:prstGeom>
          <a:noFill/>
        </p:spPr>
        <p:txBody>
          <a:bodyPr wrap="square" rtlCol="0">
            <a:spAutoFit/>
          </a:bodyPr>
          <a:lstStyle/>
          <a:p>
            <a:pPr>
              <a:spcBef>
                <a:spcPts val="600"/>
              </a:spcBef>
              <a:buClr>
                <a:schemeClr val="accent1"/>
              </a:buClr>
            </a:pPr>
            <a:endParaRPr lang="de-DE" sz="1400" dirty="0" smtClean="0">
              <a:solidFill>
                <a:schemeClr val="tx2"/>
              </a:solidFill>
            </a:endParaRPr>
          </a:p>
          <a:p>
            <a:r>
              <a:rPr lang="de-DE" sz="1400" dirty="0">
                <a:solidFill>
                  <a:schemeClr val="tx2"/>
                </a:solidFill>
              </a:rPr>
              <a:t> </a:t>
            </a:r>
            <a:r>
              <a:rPr lang="de-DE" sz="1400" b="1" dirty="0" smtClean="0">
                <a:solidFill>
                  <a:srgbClr val="000000"/>
                </a:solidFill>
              </a:rPr>
              <a:t>2) </a:t>
            </a:r>
            <a:r>
              <a:rPr lang="de-DE" sz="1400" b="1" dirty="0">
                <a:solidFill>
                  <a:srgbClr val="000000"/>
                </a:solidFill>
              </a:rPr>
              <a:t>Möglichkeit der verkürzten Lehre </a:t>
            </a:r>
            <a:r>
              <a:rPr lang="de-DE" sz="1400" b="1" dirty="0" smtClean="0">
                <a:solidFill>
                  <a:srgbClr val="000000"/>
                </a:solidFill>
              </a:rPr>
              <a:t>auf Basis der „</a:t>
            </a:r>
            <a:r>
              <a:rPr lang="de-DE" sz="1400" b="1" dirty="0" err="1" smtClean="0">
                <a:solidFill>
                  <a:srgbClr val="000000"/>
                </a:solidFill>
              </a:rPr>
              <a:t>Konnexregeln</a:t>
            </a:r>
            <a:r>
              <a:rPr lang="de-DE" sz="1400" b="1" dirty="0" smtClean="0">
                <a:solidFill>
                  <a:srgbClr val="000000"/>
                </a:solidFill>
              </a:rPr>
              <a:t>“</a:t>
            </a:r>
            <a:endParaRPr lang="de-DE" sz="1400" dirty="0">
              <a:solidFill>
                <a:srgbClr val="000000"/>
              </a:solidFill>
            </a:endParaRPr>
          </a:p>
          <a:p>
            <a:endParaRPr lang="de-DE" sz="1400" dirty="0">
              <a:solidFill>
                <a:srgbClr val="000000"/>
              </a:solidFill>
            </a:endParaRPr>
          </a:p>
          <a:p>
            <a:pPr marL="285750" indent="-285750">
              <a:buFont typeface="Arial" panose="020B0604020202020204" pitchFamily="34" charset="0"/>
              <a:buChar char="•"/>
            </a:pPr>
            <a:r>
              <a:rPr lang="de-DE" sz="1400" dirty="0" smtClean="0">
                <a:solidFill>
                  <a:srgbClr val="000000"/>
                </a:solidFill>
              </a:rPr>
              <a:t> allgemeine </a:t>
            </a:r>
            <a:r>
              <a:rPr lang="de-DE" sz="1400" dirty="0">
                <a:solidFill>
                  <a:srgbClr val="000000"/>
                </a:solidFill>
              </a:rPr>
              <a:t>standardisierte </a:t>
            </a:r>
            <a:r>
              <a:rPr lang="de-DE" sz="1400" dirty="0" smtClean="0">
                <a:solidFill>
                  <a:srgbClr val="000000"/>
                </a:solidFill>
              </a:rPr>
              <a:t>Richtlinie über die mögliche Verkürzung einer Lehre, auf Basis </a:t>
            </a:r>
            <a:r>
              <a:rPr lang="de-DE" sz="1400" dirty="0">
                <a:solidFill>
                  <a:srgbClr val="000000"/>
                </a:solidFill>
              </a:rPr>
              <a:t>von schulischer </a:t>
            </a:r>
            <a:r>
              <a:rPr lang="de-DE" sz="1400" dirty="0" smtClean="0">
                <a:solidFill>
                  <a:srgbClr val="000000"/>
                </a:solidFill>
              </a:rPr>
              <a:t>Vorbildung.  </a:t>
            </a:r>
          </a:p>
          <a:p>
            <a:pPr marL="285750" indent="-285750">
              <a:buFont typeface="Arial" panose="020B0604020202020204" pitchFamily="34" charset="0"/>
              <a:buChar char="•"/>
            </a:pPr>
            <a:r>
              <a:rPr lang="de-DE" sz="1400" dirty="0" smtClean="0">
                <a:solidFill>
                  <a:srgbClr val="000000"/>
                </a:solidFill>
              </a:rPr>
              <a:t>Außerdem </a:t>
            </a:r>
            <a:r>
              <a:rPr lang="de-DE" sz="1400" dirty="0">
                <a:solidFill>
                  <a:srgbClr val="000000"/>
                </a:solidFill>
              </a:rPr>
              <a:t>eröffnen sie die Möglichkeit individuelle Tests durchzuführen (in der Regel in Form eines Gesprächs mit einem Fachlehrer) um die bereits vorhandenen beruflichen Kompetenzen einzuschätzen. </a:t>
            </a:r>
            <a:r>
              <a:rPr lang="de-DE" sz="1400" dirty="0" smtClean="0">
                <a:solidFill>
                  <a:srgbClr val="000000"/>
                </a:solidFill>
              </a:rPr>
              <a:t>Auf </a:t>
            </a:r>
            <a:r>
              <a:rPr lang="de-DE" sz="1400" dirty="0">
                <a:solidFill>
                  <a:srgbClr val="000000"/>
                </a:solidFill>
              </a:rPr>
              <a:t>Basis dieser Gesamteinschätzung wird entschieden inwiefern sich die Lehre verkürzt.</a:t>
            </a:r>
          </a:p>
          <a:p>
            <a:pPr marL="285750" indent="-285750">
              <a:buFont typeface="Arial" panose="020B0604020202020204" pitchFamily="34" charset="0"/>
              <a:buChar char="•"/>
            </a:pPr>
            <a:r>
              <a:rPr lang="de-DE" sz="1400" dirty="0" smtClean="0">
                <a:solidFill>
                  <a:srgbClr val="000000"/>
                </a:solidFill>
              </a:rPr>
              <a:t>Die </a:t>
            </a:r>
            <a:r>
              <a:rPr lang="de-DE" sz="1400" dirty="0" err="1">
                <a:solidFill>
                  <a:srgbClr val="000000"/>
                </a:solidFill>
              </a:rPr>
              <a:t>Konnexregeln</a:t>
            </a:r>
            <a:r>
              <a:rPr lang="de-DE" sz="1400" dirty="0">
                <a:solidFill>
                  <a:srgbClr val="000000"/>
                </a:solidFill>
              </a:rPr>
              <a:t> gelten nur für reguläre Lehrlinge, nicht für freie Schüler. Der Antragsteller darf also nicht älter als </a:t>
            </a:r>
            <a:r>
              <a:rPr lang="de-DE" sz="1400" dirty="0" smtClean="0">
                <a:solidFill>
                  <a:srgbClr val="000000"/>
                </a:solidFill>
              </a:rPr>
              <a:t>29 </a:t>
            </a:r>
            <a:r>
              <a:rPr lang="de-DE" sz="1400" dirty="0">
                <a:solidFill>
                  <a:srgbClr val="000000"/>
                </a:solidFill>
              </a:rPr>
              <a:t>Jahre sein. Ein entsprechender Antrag muss gestellt werden.</a:t>
            </a:r>
          </a:p>
          <a:p>
            <a:endParaRPr lang="de-DE" sz="1400" dirty="0">
              <a:solidFill>
                <a:srgbClr val="000000"/>
              </a:solidFill>
            </a:endParaRPr>
          </a:p>
          <a:p>
            <a:r>
              <a:rPr lang="de-DE" sz="1400" dirty="0" smtClean="0">
                <a:solidFill>
                  <a:srgbClr val="000000"/>
                </a:solidFill>
              </a:rPr>
              <a:t>Hier </a:t>
            </a:r>
            <a:r>
              <a:rPr lang="de-DE" sz="1400" dirty="0">
                <a:solidFill>
                  <a:srgbClr val="000000"/>
                </a:solidFill>
              </a:rPr>
              <a:t>ist demzufolge ein deutlicher Ansatz der Anerkennung von informeller Bildung zu erkennen, da bereits erworbene Berufserfahrung für die Einstufung in die Lehre berücksichtigt werden kann. </a:t>
            </a:r>
          </a:p>
          <a:p>
            <a:r>
              <a:rPr lang="de-DE" sz="1400" b="1" dirty="0">
                <a:solidFill>
                  <a:srgbClr val="000000"/>
                </a:solidFill>
              </a:rPr>
              <a:t>Hervorzuheben ist, dass es die </a:t>
            </a:r>
            <a:r>
              <a:rPr lang="de-DE" sz="1400" b="1" dirty="0" err="1">
                <a:solidFill>
                  <a:srgbClr val="000000"/>
                </a:solidFill>
              </a:rPr>
              <a:t>Konnexregeln</a:t>
            </a:r>
            <a:r>
              <a:rPr lang="de-DE" sz="1400" b="1" dirty="0">
                <a:solidFill>
                  <a:srgbClr val="000000"/>
                </a:solidFill>
              </a:rPr>
              <a:t> bereits seit 1992 gibt!</a:t>
            </a:r>
          </a:p>
          <a:p>
            <a:pPr marL="180000" indent="-180000">
              <a:spcBef>
                <a:spcPts val="600"/>
              </a:spcBef>
              <a:buClr>
                <a:schemeClr val="accent1"/>
              </a:buClr>
              <a:buFont typeface="Wingdings" panose="05000000000000000000" pitchFamily="2" charset="2"/>
              <a:buChar char="§"/>
            </a:pPr>
            <a:endParaRPr lang="de-DE" sz="1400" dirty="0" smtClean="0">
              <a:solidFill>
                <a:schemeClr val="tx2"/>
              </a:solidFill>
            </a:endParaRPr>
          </a:p>
        </p:txBody>
      </p:sp>
    </p:spTree>
    <p:extLst>
      <p:ext uri="{BB962C8B-B14F-4D97-AF65-F5344CB8AC3E}">
        <p14:creationId xmlns:p14="http://schemas.microsoft.com/office/powerpoint/2010/main" val="221727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hteck 30"/>
          <p:cNvSpPr/>
          <p:nvPr/>
        </p:nvSpPr>
        <p:spPr bwMode="gray">
          <a:xfrm>
            <a:off x="4643438" y="4839986"/>
            <a:ext cx="3420950" cy="195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2"/>
                </a:solidFill>
              </a:rPr>
              <a:t>Partnerlogos</a:t>
            </a:r>
            <a:endParaRPr lang="de-DE" sz="1000" dirty="0">
              <a:solidFill>
                <a:schemeClr val="tx2"/>
              </a:solidFill>
            </a:endParaRPr>
          </a:p>
        </p:txBody>
      </p:sp>
      <p:sp>
        <p:nvSpPr>
          <p:cNvPr id="2" name="Titel 1"/>
          <p:cNvSpPr>
            <a:spLocks noGrp="1"/>
          </p:cNvSpPr>
          <p:nvPr>
            <p:ph type="title"/>
          </p:nvPr>
        </p:nvSpPr>
        <p:spPr bwMode="gray">
          <a:xfrm>
            <a:off x="287339" y="302168"/>
            <a:ext cx="8569324" cy="615553"/>
          </a:xfrm>
        </p:spPr>
        <p:txBody>
          <a:bodyPr/>
          <a:lstStyle/>
          <a:p>
            <a:r>
              <a:rPr lang="de-DE" dirty="0"/>
              <a:t>2. </a:t>
            </a:r>
            <a:r>
              <a:rPr lang="de-DE" dirty="0" err="1"/>
              <a:t>validierungsansatz</a:t>
            </a:r>
            <a:r>
              <a:rPr lang="de-DE" dirty="0"/>
              <a:t> beim Erwerb des GESELLENZEUGNISSES</a:t>
            </a:r>
          </a:p>
        </p:txBody>
      </p:sp>
      <p:sp>
        <p:nvSpPr>
          <p:cNvPr id="4" name="Datumsplatzhalter 3"/>
          <p:cNvSpPr>
            <a:spLocks noGrp="1"/>
          </p:cNvSpPr>
          <p:nvPr>
            <p:ph type="dt" sz="half" idx="10"/>
          </p:nvPr>
        </p:nvSpPr>
        <p:spPr bwMode="gray"/>
        <p:txBody>
          <a:bodyPr/>
          <a:lstStyle/>
          <a:p>
            <a:fld id="{3FBD7EAE-95FB-4793-9514-03F3F0E6D67A}" type="datetime1">
              <a:rPr lang="de-DE" smtClean="0"/>
              <a:t>20.10.2016</a:t>
            </a:fld>
            <a:endParaRPr lang="de-DE" dirty="0"/>
          </a:p>
        </p:txBody>
      </p:sp>
      <p:sp>
        <p:nvSpPr>
          <p:cNvPr id="5" name="Fußzeilenplatzhalter 4"/>
          <p:cNvSpPr>
            <a:spLocks noGrp="1"/>
          </p:cNvSpPr>
          <p:nvPr>
            <p:ph type="ftr" sz="quarter" idx="11"/>
          </p:nvPr>
        </p:nvSpPr>
        <p:spPr bwMode="gray"/>
        <p:txBody>
          <a:bodyPr/>
          <a:lstStyle/>
          <a:p>
            <a:r>
              <a:rPr lang="de-DE" dirty="0" smtClean="0"/>
              <a:t>Platzhalter Präsentationstitel</a:t>
            </a:r>
            <a:endParaRPr lang="de-DE" dirty="0"/>
          </a:p>
        </p:txBody>
      </p:sp>
      <p:sp>
        <p:nvSpPr>
          <p:cNvPr id="6" name="Foliennummernplatzhalter 5"/>
          <p:cNvSpPr>
            <a:spLocks noGrp="1"/>
          </p:cNvSpPr>
          <p:nvPr>
            <p:ph type="sldNum" sz="quarter" idx="12"/>
          </p:nvPr>
        </p:nvSpPr>
        <p:spPr bwMode="gray">
          <a:xfrm>
            <a:off x="287338" y="4866476"/>
            <a:ext cx="423193" cy="138499"/>
          </a:xfrm>
        </p:spPr>
        <p:txBody>
          <a:bodyPr/>
          <a:lstStyle/>
          <a:p>
            <a:r>
              <a:rPr lang="de-DE" dirty="0" smtClean="0"/>
              <a:t>Seite </a:t>
            </a:r>
            <a:fld id="{F3E40750-43DD-44D7-993D-19CAB7B80A87}" type="slidenum">
              <a:rPr lang="de-DE" smtClean="0"/>
              <a:pPr/>
              <a:t>16</a:t>
            </a:fld>
            <a:endParaRPr lang="de-DE" dirty="0"/>
          </a:p>
        </p:txBody>
      </p:sp>
      <p:sp>
        <p:nvSpPr>
          <p:cNvPr id="8" name="Textfeld 7"/>
          <p:cNvSpPr txBox="1"/>
          <p:nvPr/>
        </p:nvSpPr>
        <p:spPr>
          <a:xfrm>
            <a:off x="323528" y="1131590"/>
            <a:ext cx="8352928" cy="3939540"/>
          </a:xfrm>
          <a:prstGeom prst="rect">
            <a:avLst/>
          </a:prstGeom>
          <a:noFill/>
        </p:spPr>
        <p:txBody>
          <a:bodyPr wrap="square" rtlCol="0">
            <a:spAutoFit/>
          </a:bodyPr>
          <a:lstStyle/>
          <a:p>
            <a:pPr>
              <a:spcBef>
                <a:spcPts val="600"/>
              </a:spcBef>
              <a:buClr>
                <a:schemeClr val="accent1"/>
              </a:buClr>
            </a:pPr>
            <a:endParaRPr lang="de-DE" sz="1600" dirty="0" smtClean="0">
              <a:solidFill>
                <a:schemeClr val="tx2"/>
              </a:solidFill>
            </a:endParaRPr>
          </a:p>
          <a:p>
            <a:r>
              <a:rPr lang="de-DE" sz="1600" dirty="0">
                <a:solidFill>
                  <a:srgbClr val="000000"/>
                </a:solidFill>
              </a:rPr>
              <a:t>3</a:t>
            </a:r>
            <a:r>
              <a:rPr lang="de-DE" sz="1600" dirty="0" smtClean="0">
                <a:solidFill>
                  <a:srgbClr val="000000"/>
                </a:solidFill>
              </a:rPr>
              <a:t>) </a:t>
            </a:r>
            <a:r>
              <a:rPr lang="de-DE" sz="1600" dirty="0">
                <a:solidFill>
                  <a:srgbClr val="000000"/>
                </a:solidFill>
              </a:rPr>
              <a:t>Neben den erforderlichen Studiennachweisen, kann der Zugang zur Lehre auch durch das Bestehen einer </a:t>
            </a:r>
            <a:r>
              <a:rPr lang="de-DE" sz="1600" b="1" dirty="0">
                <a:solidFill>
                  <a:srgbClr val="000000"/>
                </a:solidFill>
              </a:rPr>
              <a:t>Aufnahmeprüfung</a:t>
            </a:r>
            <a:r>
              <a:rPr lang="de-DE" sz="1600" dirty="0">
                <a:solidFill>
                  <a:srgbClr val="000000"/>
                </a:solidFill>
              </a:rPr>
              <a:t> erreicht werden. Besteht der Kandidat den Aufnahmetest, wird er zur Lehre zugelassen, unabhängig davon, wie er sich die dafür notwendigen Kompetenzen angeeignet hat. Der Aufnahmetest weist jedoch einen sehr schulischen Charakter auf</a:t>
            </a:r>
            <a:r>
              <a:rPr lang="de-DE" sz="1600" dirty="0" smtClean="0">
                <a:solidFill>
                  <a:srgbClr val="000000"/>
                </a:solidFill>
              </a:rPr>
              <a:t>.</a:t>
            </a:r>
          </a:p>
          <a:p>
            <a:endParaRPr lang="de-DE" sz="1600" dirty="0">
              <a:solidFill>
                <a:srgbClr val="000000"/>
              </a:solidFill>
            </a:endParaRPr>
          </a:p>
          <a:p>
            <a:r>
              <a:rPr lang="de-DE" sz="1600" dirty="0">
                <a:solidFill>
                  <a:srgbClr val="000000"/>
                </a:solidFill>
              </a:rPr>
              <a:t>4</a:t>
            </a:r>
            <a:r>
              <a:rPr lang="de-DE" sz="1600" dirty="0" smtClean="0">
                <a:solidFill>
                  <a:srgbClr val="000000"/>
                </a:solidFill>
              </a:rPr>
              <a:t>) </a:t>
            </a:r>
            <a:r>
              <a:rPr lang="de-DE" sz="1600" b="1" dirty="0">
                <a:solidFill>
                  <a:srgbClr val="000000"/>
                </a:solidFill>
              </a:rPr>
              <a:t>Unterrichtsbefreiungen</a:t>
            </a:r>
            <a:r>
              <a:rPr lang="de-DE" sz="1600" dirty="0">
                <a:solidFill>
                  <a:srgbClr val="000000"/>
                </a:solidFill>
              </a:rPr>
              <a:t> sind möglich sowohl für die </a:t>
            </a:r>
            <a:r>
              <a:rPr lang="de-DE" sz="1600" dirty="0" smtClean="0">
                <a:solidFill>
                  <a:srgbClr val="000000"/>
                </a:solidFill>
              </a:rPr>
              <a:t>Fachkenntnisse, </a:t>
            </a:r>
            <a:r>
              <a:rPr lang="de-DE" sz="1600" dirty="0">
                <a:solidFill>
                  <a:srgbClr val="000000"/>
                </a:solidFill>
              </a:rPr>
              <a:t>als auch für die </a:t>
            </a:r>
            <a:r>
              <a:rPr lang="de-DE" sz="1600" dirty="0" smtClean="0">
                <a:solidFill>
                  <a:srgbClr val="000000"/>
                </a:solidFill>
              </a:rPr>
              <a:t>Allgemeinkenntnisse, </a:t>
            </a:r>
            <a:r>
              <a:rPr lang="de-DE" sz="1600" dirty="0">
                <a:solidFill>
                  <a:srgbClr val="000000"/>
                </a:solidFill>
              </a:rPr>
              <a:t>insofern entsprechende Berufserfahrung bzw. Studienzeugnisse vorliegen</a:t>
            </a:r>
            <a:r>
              <a:rPr lang="de-DE" sz="1600" dirty="0" smtClean="0">
                <a:solidFill>
                  <a:srgbClr val="000000"/>
                </a:solidFill>
              </a:rPr>
              <a:t>.</a:t>
            </a:r>
          </a:p>
          <a:p>
            <a:endParaRPr lang="de-DE" sz="1600" dirty="0">
              <a:solidFill>
                <a:srgbClr val="000000"/>
              </a:solidFill>
            </a:endParaRPr>
          </a:p>
          <a:p>
            <a:r>
              <a:rPr lang="de-DE" sz="1600" dirty="0">
                <a:solidFill>
                  <a:srgbClr val="000000"/>
                </a:solidFill>
              </a:rPr>
              <a:t>5</a:t>
            </a:r>
            <a:r>
              <a:rPr lang="de-DE" sz="1600" dirty="0" smtClean="0">
                <a:solidFill>
                  <a:srgbClr val="000000"/>
                </a:solidFill>
              </a:rPr>
              <a:t>) </a:t>
            </a:r>
            <a:r>
              <a:rPr lang="de-DE" sz="1600" dirty="0">
                <a:solidFill>
                  <a:srgbClr val="000000"/>
                </a:solidFill>
              </a:rPr>
              <a:t>Das </a:t>
            </a:r>
            <a:r>
              <a:rPr lang="de-DE" sz="1600" b="1" dirty="0" err="1">
                <a:solidFill>
                  <a:srgbClr val="000000"/>
                </a:solidFill>
              </a:rPr>
              <a:t>Praktikerzertifikat</a:t>
            </a:r>
            <a:r>
              <a:rPr lang="de-DE" sz="1600" dirty="0">
                <a:solidFill>
                  <a:srgbClr val="000000"/>
                </a:solidFill>
              </a:rPr>
              <a:t> zertifiziert die praktischen Fertigkeiten und genießt bereits eine Anerkennung auf dem Arbeitsmarkt.</a:t>
            </a:r>
          </a:p>
          <a:p>
            <a:pPr>
              <a:spcBef>
                <a:spcPts val="600"/>
              </a:spcBef>
              <a:buClr>
                <a:schemeClr val="accent1"/>
              </a:buClr>
            </a:pPr>
            <a:endParaRPr lang="de-DE" sz="1600" dirty="0">
              <a:solidFill>
                <a:schemeClr val="tx2"/>
              </a:solidFill>
            </a:endParaRPr>
          </a:p>
          <a:p>
            <a:pPr marL="180000" indent="-180000">
              <a:spcBef>
                <a:spcPts val="600"/>
              </a:spcBef>
              <a:buClr>
                <a:schemeClr val="accent1"/>
              </a:buClr>
              <a:buFont typeface="Wingdings" panose="05000000000000000000" pitchFamily="2" charset="2"/>
              <a:buChar char="§"/>
            </a:pPr>
            <a:endParaRPr lang="de-DE" sz="1600" dirty="0" smtClean="0">
              <a:solidFill>
                <a:schemeClr val="tx2"/>
              </a:solidFill>
            </a:endParaRPr>
          </a:p>
        </p:txBody>
      </p:sp>
    </p:spTree>
    <p:extLst>
      <p:ext uri="{BB962C8B-B14F-4D97-AF65-F5344CB8AC3E}">
        <p14:creationId xmlns:p14="http://schemas.microsoft.com/office/powerpoint/2010/main" val="17692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hteck 30"/>
          <p:cNvSpPr/>
          <p:nvPr/>
        </p:nvSpPr>
        <p:spPr bwMode="gray">
          <a:xfrm>
            <a:off x="4643438" y="4839986"/>
            <a:ext cx="3420950" cy="195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2"/>
                </a:solidFill>
              </a:rPr>
              <a:t>Partnerlogos</a:t>
            </a:r>
            <a:endParaRPr lang="de-DE" sz="1000" dirty="0">
              <a:solidFill>
                <a:schemeClr val="tx2"/>
              </a:solidFill>
            </a:endParaRPr>
          </a:p>
        </p:txBody>
      </p:sp>
      <p:sp>
        <p:nvSpPr>
          <p:cNvPr id="2" name="Titel 1"/>
          <p:cNvSpPr>
            <a:spLocks noGrp="1"/>
          </p:cNvSpPr>
          <p:nvPr>
            <p:ph type="title"/>
          </p:nvPr>
        </p:nvSpPr>
        <p:spPr bwMode="gray">
          <a:xfrm>
            <a:off x="287339" y="302168"/>
            <a:ext cx="8569324" cy="615553"/>
          </a:xfrm>
        </p:spPr>
        <p:txBody>
          <a:bodyPr/>
          <a:lstStyle/>
          <a:p>
            <a:r>
              <a:rPr lang="de-DE" dirty="0"/>
              <a:t>2. </a:t>
            </a:r>
            <a:r>
              <a:rPr lang="de-DE" dirty="0" err="1"/>
              <a:t>validierungsansatz</a:t>
            </a:r>
            <a:r>
              <a:rPr lang="de-DE" dirty="0"/>
              <a:t> beim Erwerb des GESELLENZEUGNISSES</a:t>
            </a:r>
          </a:p>
        </p:txBody>
      </p:sp>
      <p:sp>
        <p:nvSpPr>
          <p:cNvPr id="4" name="Datumsplatzhalter 3"/>
          <p:cNvSpPr>
            <a:spLocks noGrp="1"/>
          </p:cNvSpPr>
          <p:nvPr>
            <p:ph type="dt" sz="half" idx="10"/>
          </p:nvPr>
        </p:nvSpPr>
        <p:spPr bwMode="gray"/>
        <p:txBody>
          <a:bodyPr/>
          <a:lstStyle/>
          <a:p>
            <a:fld id="{3FBD7EAE-95FB-4793-9514-03F3F0E6D67A}" type="datetime1">
              <a:rPr lang="de-DE" smtClean="0"/>
              <a:t>20.10.2016</a:t>
            </a:fld>
            <a:endParaRPr lang="de-DE" dirty="0"/>
          </a:p>
        </p:txBody>
      </p:sp>
      <p:sp>
        <p:nvSpPr>
          <p:cNvPr id="5" name="Fußzeilenplatzhalter 4"/>
          <p:cNvSpPr>
            <a:spLocks noGrp="1"/>
          </p:cNvSpPr>
          <p:nvPr>
            <p:ph type="ftr" sz="quarter" idx="11"/>
          </p:nvPr>
        </p:nvSpPr>
        <p:spPr bwMode="gray"/>
        <p:txBody>
          <a:bodyPr/>
          <a:lstStyle/>
          <a:p>
            <a:r>
              <a:rPr lang="de-DE" dirty="0" smtClean="0"/>
              <a:t>Platzhalter Präsentationstitel</a:t>
            </a:r>
            <a:endParaRPr lang="de-DE" dirty="0"/>
          </a:p>
        </p:txBody>
      </p:sp>
      <p:sp>
        <p:nvSpPr>
          <p:cNvPr id="6" name="Foliennummernplatzhalter 5"/>
          <p:cNvSpPr>
            <a:spLocks noGrp="1"/>
          </p:cNvSpPr>
          <p:nvPr>
            <p:ph type="sldNum" sz="quarter" idx="12"/>
          </p:nvPr>
        </p:nvSpPr>
        <p:spPr bwMode="gray">
          <a:xfrm>
            <a:off x="287338" y="4866476"/>
            <a:ext cx="423193" cy="138499"/>
          </a:xfrm>
        </p:spPr>
        <p:txBody>
          <a:bodyPr/>
          <a:lstStyle/>
          <a:p>
            <a:r>
              <a:rPr lang="de-DE" dirty="0" smtClean="0"/>
              <a:t>Seite </a:t>
            </a:r>
            <a:fld id="{F3E40750-43DD-44D7-993D-19CAB7B80A87}" type="slidenum">
              <a:rPr lang="de-DE" smtClean="0"/>
              <a:pPr/>
              <a:t>17</a:t>
            </a:fld>
            <a:endParaRPr lang="de-DE" dirty="0"/>
          </a:p>
        </p:txBody>
      </p:sp>
      <p:sp>
        <p:nvSpPr>
          <p:cNvPr id="8" name="Textfeld 7"/>
          <p:cNvSpPr txBox="1"/>
          <p:nvPr/>
        </p:nvSpPr>
        <p:spPr>
          <a:xfrm>
            <a:off x="323528" y="1131590"/>
            <a:ext cx="8352928" cy="3939540"/>
          </a:xfrm>
          <a:prstGeom prst="rect">
            <a:avLst/>
          </a:prstGeom>
          <a:noFill/>
        </p:spPr>
        <p:txBody>
          <a:bodyPr wrap="square" rtlCol="0">
            <a:spAutoFit/>
          </a:bodyPr>
          <a:lstStyle/>
          <a:p>
            <a:pPr marL="180000" indent="-180000">
              <a:spcBef>
                <a:spcPts val="600"/>
              </a:spcBef>
              <a:buClr>
                <a:schemeClr val="accent1"/>
              </a:buClr>
              <a:buFont typeface="Wingdings" panose="05000000000000000000" pitchFamily="2" charset="2"/>
              <a:buChar char="§"/>
            </a:pPr>
            <a:r>
              <a:rPr lang="de-DE" sz="1600" b="1" dirty="0" smtClean="0">
                <a:solidFill>
                  <a:schemeClr val="bg2">
                    <a:lumMod val="10000"/>
                  </a:schemeClr>
                </a:solidFill>
              </a:rPr>
              <a:t>Wert des Bildungsnachweises</a:t>
            </a:r>
          </a:p>
          <a:p>
            <a:pPr>
              <a:spcBef>
                <a:spcPts val="600"/>
              </a:spcBef>
              <a:buClr>
                <a:schemeClr val="accent1"/>
              </a:buClr>
            </a:pPr>
            <a:endParaRPr lang="de-DE" sz="1600" dirty="0">
              <a:solidFill>
                <a:schemeClr val="tx2"/>
              </a:solidFill>
            </a:endParaRPr>
          </a:p>
          <a:p>
            <a:pPr marL="285750" indent="-285750">
              <a:buFont typeface="Arial" panose="020B0604020202020204" pitchFamily="34" charset="0"/>
              <a:buChar char="•"/>
            </a:pPr>
            <a:r>
              <a:rPr lang="de-DE" sz="1600" dirty="0" smtClean="0">
                <a:solidFill>
                  <a:srgbClr val="000000"/>
                </a:solidFill>
              </a:rPr>
              <a:t>Grundlage </a:t>
            </a:r>
            <a:r>
              <a:rPr lang="de-DE" sz="1600" dirty="0">
                <a:solidFill>
                  <a:srgbClr val="000000"/>
                </a:solidFill>
              </a:rPr>
              <a:t>für einen erfolgreichen Einstieg in den Beruf und den Arbeitsmarkt. </a:t>
            </a:r>
            <a:endParaRPr lang="de-DE" sz="1600" dirty="0" smtClean="0">
              <a:solidFill>
                <a:srgbClr val="000000"/>
              </a:solidFill>
            </a:endParaRPr>
          </a:p>
          <a:p>
            <a:pPr marL="285750" indent="-285750">
              <a:buFont typeface="Arial" panose="020B0604020202020204" pitchFamily="34" charset="0"/>
              <a:buChar char="•"/>
            </a:pPr>
            <a:r>
              <a:rPr lang="de-DE" sz="1600" dirty="0" smtClean="0">
                <a:solidFill>
                  <a:srgbClr val="000000"/>
                </a:solidFill>
              </a:rPr>
              <a:t>Anerkanntes </a:t>
            </a:r>
            <a:r>
              <a:rPr lang="de-DE" sz="1600" dirty="0">
                <a:solidFill>
                  <a:srgbClr val="000000"/>
                </a:solidFill>
              </a:rPr>
              <a:t>Diplom der Deutschsprachigen Gemeinschaft Belgiens. </a:t>
            </a:r>
            <a:endParaRPr lang="de-DE" sz="1600" dirty="0" smtClean="0">
              <a:solidFill>
                <a:srgbClr val="000000"/>
              </a:solidFill>
            </a:endParaRPr>
          </a:p>
          <a:p>
            <a:pPr marL="285750" indent="-285750">
              <a:buFont typeface="Arial" panose="020B0604020202020204" pitchFamily="34" charset="0"/>
              <a:buChar char="•"/>
            </a:pPr>
            <a:r>
              <a:rPr lang="de-DE" sz="1600" dirty="0" smtClean="0">
                <a:solidFill>
                  <a:srgbClr val="000000"/>
                </a:solidFill>
              </a:rPr>
              <a:t>Ermöglicht </a:t>
            </a:r>
            <a:r>
              <a:rPr lang="de-DE" sz="1600" dirty="0">
                <a:solidFill>
                  <a:srgbClr val="000000"/>
                </a:solidFill>
              </a:rPr>
              <a:t>den Zugang zur Meisterausbildung im entsprechenden Fach</a:t>
            </a:r>
            <a:r>
              <a:rPr lang="de-DE" sz="1600" dirty="0" smtClean="0">
                <a:solidFill>
                  <a:srgbClr val="000000"/>
                </a:solidFill>
              </a:rPr>
              <a:t>.</a:t>
            </a:r>
          </a:p>
          <a:p>
            <a:pPr marL="285750" indent="-285750">
              <a:buFont typeface="Arial" panose="020B0604020202020204" pitchFamily="34" charset="0"/>
              <a:buChar char="•"/>
            </a:pPr>
            <a:r>
              <a:rPr lang="de-DE" sz="1600" dirty="0" smtClean="0">
                <a:solidFill>
                  <a:srgbClr val="000000"/>
                </a:solidFill>
              </a:rPr>
              <a:t>Unter </a:t>
            </a:r>
            <a:r>
              <a:rPr lang="de-DE" sz="1600" dirty="0">
                <a:solidFill>
                  <a:srgbClr val="000000"/>
                </a:solidFill>
              </a:rPr>
              <a:t>der Voraussetzung, dass der Absolvent einer Lehre ebenfalls im Besitz eines </a:t>
            </a:r>
            <a:r>
              <a:rPr lang="de-DE" sz="1600" dirty="0" smtClean="0">
                <a:solidFill>
                  <a:srgbClr val="000000"/>
                </a:solidFill>
              </a:rPr>
              <a:t>AUS ist </a:t>
            </a:r>
            <a:r>
              <a:rPr lang="de-DE" sz="1600" dirty="0">
                <a:solidFill>
                  <a:srgbClr val="000000"/>
                </a:solidFill>
              </a:rPr>
              <a:t>(d.h. erfolgreicher Abschluss des 3. allgemeinbildenden bzw. technischen oder 4. beruflichen Sekundarschuljahres) erhält er auch das Studienzeugnis des 6. Jahres des beruflichen Sekundarunterrichts. Dieses Studienzeugnis ermöglicht die Teilnahme an einem Vorbereitungskurs auf die Abiturprüfungen vor dem schulexternen Prüfungsausschuss oder ein den Besuch eines 7. beruflichen Jahres im Sekundarschulwesen. Somit ist auch der Weg zur Hochschulzugangsberechtigung gegeben.</a:t>
            </a:r>
          </a:p>
          <a:p>
            <a:r>
              <a:rPr lang="de-DE" sz="1600" dirty="0"/>
              <a:t> </a:t>
            </a:r>
          </a:p>
          <a:p>
            <a:pPr>
              <a:spcBef>
                <a:spcPts val="600"/>
              </a:spcBef>
              <a:buClr>
                <a:schemeClr val="accent1"/>
              </a:buClr>
            </a:pPr>
            <a:endParaRPr lang="de-DE" sz="1600" dirty="0" smtClean="0">
              <a:solidFill>
                <a:schemeClr val="tx2"/>
              </a:solidFill>
            </a:endParaRPr>
          </a:p>
        </p:txBody>
      </p:sp>
    </p:spTree>
    <p:extLst>
      <p:ext uri="{BB962C8B-B14F-4D97-AF65-F5344CB8AC3E}">
        <p14:creationId xmlns:p14="http://schemas.microsoft.com/office/powerpoint/2010/main" val="302000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hteck 30"/>
          <p:cNvSpPr/>
          <p:nvPr/>
        </p:nvSpPr>
        <p:spPr bwMode="gray">
          <a:xfrm>
            <a:off x="4643438" y="4839986"/>
            <a:ext cx="3420950" cy="195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2"/>
                </a:solidFill>
              </a:rPr>
              <a:t>Partnerlogos</a:t>
            </a:r>
            <a:endParaRPr lang="de-DE" sz="1000" dirty="0">
              <a:solidFill>
                <a:schemeClr val="tx2"/>
              </a:solidFill>
            </a:endParaRPr>
          </a:p>
        </p:txBody>
      </p:sp>
      <p:sp>
        <p:nvSpPr>
          <p:cNvPr id="2" name="Titel 1"/>
          <p:cNvSpPr>
            <a:spLocks noGrp="1"/>
          </p:cNvSpPr>
          <p:nvPr>
            <p:ph type="title"/>
          </p:nvPr>
        </p:nvSpPr>
        <p:spPr bwMode="gray">
          <a:xfrm>
            <a:off x="287339" y="456056"/>
            <a:ext cx="8569324" cy="307777"/>
          </a:xfrm>
        </p:spPr>
        <p:txBody>
          <a:bodyPr/>
          <a:lstStyle/>
          <a:p>
            <a:r>
              <a:rPr lang="de-DE" dirty="0"/>
              <a:t>3</a:t>
            </a:r>
            <a:r>
              <a:rPr lang="de-DE" dirty="0" smtClean="0"/>
              <a:t>. </a:t>
            </a:r>
            <a:r>
              <a:rPr lang="de-DE" dirty="0" err="1" smtClean="0"/>
              <a:t>validierungsansatz</a:t>
            </a:r>
            <a:r>
              <a:rPr lang="de-DE" dirty="0" smtClean="0"/>
              <a:t> </a:t>
            </a:r>
            <a:r>
              <a:rPr lang="de-DE" dirty="0"/>
              <a:t>beim Erwerb des </a:t>
            </a:r>
            <a:r>
              <a:rPr lang="de-DE" dirty="0" smtClean="0"/>
              <a:t>MEISTERBRIEFES</a:t>
            </a:r>
            <a:endParaRPr lang="de-DE" dirty="0"/>
          </a:p>
        </p:txBody>
      </p:sp>
      <p:sp>
        <p:nvSpPr>
          <p:cNvPr id="4" name="Datumsplatzhalter 3"/>
          <p:cNvSpPr>
            <a:spLocks noGrp="1"/>
          </p:cNvSpPr>
          <p:nvPr>
            <p:ph type="dt" sz="half" idx="10"/>
          </p:nvPr>
        </p:nvSpPr>
        <p:spPr bwMode="gray"/>
        <p:txBody>
          <a:bodyPr/>
          <a:lstStyle/>
          <a:p>
            <a:fld id="{3FBD7EAE-95FB-4793-9514-03F3F0E6D67A}" type="datetime1">
              <a:rPr lang="de-DE" smtClean="0"/>
              <a:t>20.10.2016</a:t>
            </a:fld>
            <a:endParaRPr lang="de-DE" dirty="0"/>
          </a:p>
        </p:txBody>
      </p:sp>
      <p:sp>
        <p:nvSpPr>
          <p:cNvPr id="5" name="Fußzeilenplatzhalter 4"/>
          <p:cNvSpPr>
            <a:spLocks noGrp="1"/>
          </p:cNvSpPr>
          <p:nvPr>
            <p:ph type="ftr" sz="quarter" idx="11"/>
          </p:nvPr>
        </p:nvSpPr>
        <p:spPr bwMode="gray"/>
        <p:txBody>
          <a:bodyPr/>
          <a:lstStyle/>
          <a:p>
            <a:r>
              <a:rPr lang="de-DE" dirty="0" smtClean="0"/>
              <a:t>Platzhalter Präsentationstitel</a:t>
            </a:r>
            <a:endParaRPr lang="de-DE" dirty="0"/>
          </a:p>
        </p:txBody>
      </p:sp>
      <p:sp>
        <p:nvSpPr>
          <p:cNvPr id="6" name="Foliennummernplatzhalter 5"/>
          <p:cNvSpPr>
            <a:spLocks noGrp="1"/>
          </p:cNvSpPr>
          <p:nvPr>
            <p:ph type="sldNum" sz="quarter" idx="12"/>
          </p:nvPr>
        </p:nvSpPr>
        <p:spPr bwMode="gray">
          <a:xfrm>
            <a:off x="287338" y="4866476"/>
            <a:ext cx="423193" cy="138499"/>
          </a:xfrm>
        </p:spPr>
        <p:txBody>
          <a:bodyPr/>
          <a:lstStyle/>
          <a:p>
            <a:r>
              <a:rPr lang="de-DE" dirty="0" smtClean="0"/>
              <a:t>Seite </a:t>
            </a:r>
            <a:fld id="{F3E40750-43DD-44D7-993D-19CAB7B80A87}" type="slidenum">
              <a:rPr lang="de-DE" smtClean="0"/>
              <a:pPr/>
              <a:t>18</a:t>
            </a:fld>
            <a:endParaRPr lang="de-DE" dirty="0"/>
          </a:p>
        </p:txBody>
      </p:sp>
      <p:sp>
        <p:nvSpPr>
          <p:cNvPr id="8" name="Textfeld 7"/>
          <p:cNvSpPr txBox="1"/>
          <p:nvPr/>
        </p:nvSpPr>
        <p:spPr>
          <a:xfrm>
            <a:off x="323528" y="1131590"/>
            <a:ext cx="8352928" cy="2246769"/>
          </a:xfrm>
          <a:prstGeom prst="rect">
            <a:avLst/>
          </a:prstGeom>
          <a:noFill/>
        </p:spPr>
        <p:txBody>
          <a:bodyPr wrap="square" rtlCol="0">
            <a:spAutoFit/>
          </a:bodyPr>
          <a:lstStyle/>
          <a:p>
            <a:pPr marL="180000" indent="-180000">
              <a:spcBef>
                <a:spcPts val="600"/>
              </a:spcBef>
              <a:buClr>
                <a:schemeClr val="accent1"/>
              </a:buClr>
              <a:buFont typeface="Wingdings" panose="05000000000000000000" pitchFamily="2" charset="2"/>
              <a:buChar char="§"/>
            </a:pPr>
            <a:r>
              <a:rPr lang="de-DE" sz="1600" b="1" dirty="0" smtClean="0">
                <a:solidFill>
                  <a:schemeClr val="bg2">
                    <a:lumMod val="10000"/>
                  </a:schemeClr>
                </a:solidFill>
              </a:rPr>
              <a:t>Gesetzliche Grundlage</a:t>
            </a:r>
          </a:p>
          <a:p>
            <a:pPr>
              <a:spcBef>
                <a:spcPts val="600"/>
              </a:spcBef>
              <a:buClr>
                <a:schemeClr val="accent1"/>
              </a:buClr>
            </a:pPr>
            <a:endParaRPr lang="de-DE" sz="1600" dirty="0">
              <a:solidFill>
                <a:schemeClr val="tx2"/>
              </a:solidFill>
            </a:endParaRPr>
          </a:p>
          <a:p>
            <a:pPr marL="285750" lvl="0" indent="-285750">
              <a:buFont typeface="Arial" panose="020B0604020202020204" pitchFamily="34" charset="0"/>
              <a:buChar char="•"/>
            </a:pPr>
            <a:r>
              <a:rPr lang="de-DE" sz="1600" dirty="0">
                <a:solidFill>
                  <a:srgbClr val="000000"/>
                </a:solidFill>
              </a:rPr>
              <a:t>Dekret vom 16. Dezember 1991 über die Aus- und Weiterbildung im Mittelstand und in kleinen und mittleren Unternehmen </a:t>
            </a:r>
          </a:p>
          <a:p>
            <a:pPr marL="285750" lvl="0" indent="-285750">
              <a:buFont typeface="Arial" panose="020B0604020202020204" pitchFamily="34" charset="0"/>
              <a:buChar char="•"/>
            </a:pPr>
            <a:r>
              <a:rPr lang="de-DE" sz="1600" dirty="0">
                <a:solidFill>
                  <a:srgbClr val="000000"/>
                </a:solidFill>
              </a:rPr>
              <a:t>Erlass der Regierung vom 27. Juni 2013 über die Grundausbildung in der Aus- und Weiterbildung im Mittelstand und in kleinen und mittleren Unternehmen</a:t>
            </a:r>
          </a:p>
          <a:p>
            <a:pPr marL="285750" lvl="0" indent="-285750">
              <a:buFont typeface="Arial" panose="020B0604020202020204" pitchFamily="34" charset="0"/>
              <a:buChar char="•"/>
            </a:pPr>
            <a:r>
              <a:rPr lang="fr-BE" sz="1600" dirty="0" err="1">
                <a:solidFill>
                  <a:srgbClr val="000000"/>
                </a:solidFill>
              </a:rPr>
              <a:t>Erlass</a:t>
            </a:r>
            <a:r>
              <a:rPr lang="fr-BE" sz="1600" dirty="0">
                <a:solidFill>
                  <a:srgbClr val="000000"/>
                </a:solidFill>
              </a:rPr>
              <a:t> </a:t>
            </a:r>
            <a:r>
              <a:rPr lang="fr-BE" sz="1600" dirty="0" err="1">
                <a:solidFill>
                  <a:srgbClr val="000000"/>
                </a:solidFill>
              </a:rPr>
              <a:t>zur</a:t>
            </a:r>
            <a:r>
              <a:rPr lang="fr-BE" sz="1600" dirty="0">
                <a:solidFill>
                  <a:srgbClr val="000000"/>
                </a:solidFill>
              </a:rPr>
              <a:t> </a:t>
            </a:r>
            <a:r>
              <a:rPr lang="fr-BE" sz="1600" dirty="0" err="1">
                <a:solidFill>
                  <a:srgbClr val="000000"/>
                </a:solidFill>
              </a:rPr>
              <a:t>Einführung</a:t>
            </a:r>
            <a:r>
              <a:rPr lang="fr-BE" sz="1600" dirty="0">
                <a:solidFill>
                  <a:srgbClr val="000000"/>
                </a:solidFill>
              </a:rPr>
              <a:t> </a:t>
            </a:r>
            <a:r>
              <a:rPr lang="fr-BE" sz="1600" dirty="0" err="1">
                <a:solidFill>
                  <a:srgbClr val="000000"/>
                </a:solidFill>
              </a:rPr>
              <a:t>eines</a:t>
            </a:r>
            <a:r>
              <a:rPr lang="fr-BE" sz="1600" dirty="0">
                <a:solidFill>
                  <a:srgbClr val="000000"/>
                </a:solidFill>
              </a:rPr>
              <a:t> </a:t>
            </a:r>
            <a:r>
              <a:rPr lang="fr-BE" sz="1600" dirty="0" err="1">
                <a:solidFill>
                  <a:srgbClr val="000000"/>
                </a:solidFill>
              </a:rPr>
              <a:t>Meistervolontariats</a:t>
            </a:r>
            <a:endParaRPr lang="de-DE" sz="1600" dirty="0">
              <a:solidFill>
                <a:srgbClr val="000000"/>
              </a:solidFill>
            </a:endParaRPr>
          </a:p>
          <a:p>
            <a:pPr marL="180000" indent="-180000">
              <a:spcBef>
                <a:spcPts val="600"/>
              </a:spcBef>
              <a:buClr>
                <a:schemeClr val="accent1"/>
              </a:buClr>
              <a:buFont typeface="Wingdings" panose="05000000000000000000" pitchFamily="2" charset="2"/>
              <a:buChar char="§"/>
            </a:pPr>
            <a:endParaRPr lang="de-DE" sz="1600" dirty="0" smtClean="0">
              <a:solidFill>
                <a:schemeClr val="tx2"/>
              </a:solidFill>
            </a:endParaRPr>
          </a:p>
        </p:txBody>
      </p:sp>
    </p:spTree>
    <p:extLst>
      <p:ext uri="{BB962C8B-B14F-4D97-AF65-F5344CB8AC3E}">
        <p14:creationId xmlns:p14="http://schemas.microsoft.com/office/powerpoint/2010/main" val="249046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hteck 30"/>
          <p:cNvSpPr/>
          <p:nvPr/>
        </p:nvSpPr>
        <p:spPr bwMode="gray">
          <a:xfrm>
            <a:off x="4643438" y="4839986"/>
            <a:ext cx="3420950" cy="195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2"/>
                </a:solidFill>
              </a:rPr>
              <a:t>Partnerlogos</a:t>
            </a:r>
            <a:endParaRPr lang="de-DE" sz="1000" dirty="0">
              <a:solidFill>
                <a:schemeClr val="tx2"/>
              </a:solidFill>
            </a:endParaRPr>
          </a:p>
        </p:txBody>
      </p:sp>
      <p:sp>
        <p:nvSpPr>
          <p:cNvPr id="2" name="Titel 1"/>
          <p:cNvSpPr>
            <a:spLocks noGrp="1"/>
          </p:cNvSpPr>
          <p:nvPr>
            <p:ph type="title"/>
          </p:nvPr>
        </p:nvSpPr>
        <p:spPr bwMode="gray">
          <a:xfrm>
            <a:off x="287339" y="456056"/>
            <a:ext cx="8569324" cy="307777"/>
          </a:xfrm>
        </p:spPr>
        <p:txBody>
          <a:bodyPr/>
          <a:lstStyle/>
          <a:p>
            <a:r>
              <a:rPr lang="de-DE" dirty="0"/>
              <a:t>3. </a:t>
            </a:r>
            <a:r>
              <a:rPr lang="de-DE" dirty="0" err="1"/>
              <a:t>validierungsansatz</a:t>
            </a:r>
            <a:r>
              <a:rPr lang="de-DE" dirty="0"/>
              <a:t> beim Erwerb des MEISTERBRIEFES</a:t>
            </a:r>
          </a:p>
        </p:txBody>
      </p:sp>
      <p:sp>
        <p:nvSpPr>
          <p:cNvPr id="4" name="Datumsplatzhalter 3"/>
          <p:cNvSpPr>
            <a:spLocks noGrp="1"/>
          </p:cNvSpPr>
          <p:nvPr>
            <p:ph type="dt" sz="half" idx="10"/>
          </p:nvPr>
        </p:nvSpPr>
        <p:spPr bwMode="gray"/>
        <p:txBody>
          <a:bodyPr/>
          <a:lstStyle/>
          <a:p>
            <a:fld id="{3FBD7EAE-95FB-4793-9514-03F3F0E6D67A}" type="datetime1">
              <a:rPr lang="de-DE" smtClean="0"/>
              <a:t>20.10.2016</a:t>
            </a:fld>
            <a:endParaRPr lang="de-DE" dirty="0"/>
          </a:p>
        </p:txBody>
      </p:sp>
      <p:sp>
        <p:nvSpPr>
          <p:cNvPr id="5" name="Fußzeilenplatzhalter 4"/>
          <p:cNvSpPr>
            <a:spLocks noGrp="1"/>
          </p:cNvSpPr>
          <p:nvPr>
            <p:ph type="ftr" sz="quarter" idx="11"/>
          </p:nvPr>
        </p:nvSpPr>
        <p:spPr bwMode="gray"/>
        <p:txBody>
          <a:bodyPr/>
          <a:lstStyle/>
          <a:p>
            <a:r>
              <a:rPr lang="de-DE" dirty="0" smtClean="0"/>
              <a:t>Platzhalter Präsentationstitel</a:t>
            </a:r>
            <a:endParaRPr lang="de-DE" dirty="0"/>
          </a:p>
        </p:txBody>
      </p:sp>
      <p:sp>
        <p:nvSpPr>
          <p:cNvPr id="6" name="Foliennummernplatzhalter 5"/>
          <p:cNvSpPr>
            <a:spLocks noGrp="1"/>
          </p:cNvSpPr>
          <p:nvPr>
            <p:ph type="sldNum" sz="quarter" idx="12"/>
          </p:nvPr>
        </p:nvSpPr>
        <p:spPr bwMode="gray">
          <a:xfrm>
            <a:off x="287338" y="4866476"/>
            <a:ext cx="423193" cy="138499"/>
          </a:xfrm>
        </p:spPr>
        <p:txBody>
          <a:bodyPr/>
          <a:lstStyle/>
          <a:p>
            <a:r>
              <a:rPr lang="de-DE" dirty="0" smtClean="0"/>
              <a:t>Seite </a:t>
            </a:r>
            <a:fld id="{F3E40750-43DD-44D7-993D-19CAB7B80A87}" type="slidenum">
              <a:rPr lang="de-DE" smtClean="0"/>
              <a:pPr/>
              <a:t>19</a:t>
            </a:fld>
            <a:endParaRPr lang="de-DE" dirty="0"/>
          </a:p>
        </p:txBody>
      </p:sp>
      <p:sp>
        <p:nvSpPr>
          <p:cNvPr id="8" name="Textfeld 7"/>
          <p:cNvSpPr txBox="1"/>
          <p:nvPr/>
        </p:nvSpPr>
        <p:spPr>
          <a:xfrm>
            <a:off x="323528" y="1131590"/>
            <a:ext cx="8352928" cy="3893374"/>
          </a:xfrm>
          <a:prstGeom prst="rect">
            <a:avLst/>
          </a:prstGeom>
          <a:noFill/>
        </p:spPr>
        <p:txBody>
          <a:bodyPr wrap="square" rtlCol="0">
            <a:spAutoFit/>
          </a:bodyPr>
          <a:lstStyle/>
          <a:p>
            <a:pPr marL="180000" indent="-180000">
              <a:spcBef>
                <a:spcPts val="600"/>
              </a:spcBef>
              <a:buClr>
                <a:schemeClr val="accent1"/>
              </a:buClr>
              <a:buFont typeface="Wingdings" panose="05000000000000000000" pitchFamily="2" charset="2"/>
              <a:buChar char="§"/>
            </a:pPr>
            <a:r>
              <a:rPr lang="de-DE" sz="1600" b="1" dirty="0" smtClean="0">
                <a:solidFill>
                  <a:schemeClr val="bg2">
                    <a:lumMod val="10000"/>
                  </a:schemeClr>
                </a:solidFill>
              </a:rPr>
              <a:t>Validierungsansätze</a:t>
            </a:r>
          </a:p>
          <a:p>
            <a:endParaRPr lang="de-DE" sz="1400" b="1" dirty="0" smtClean="0">
              <a:solidFill>
                <a:srgbClr val="000000"/>
              </a:solidFill>
            </a:endParaRPr>
          </a:p>
          <a:p>
            <a:pPr marL="342900" indent="-342900">
              <a:buAutoNum type="arabicParenR"/>
            </a:pPr>
            <a:r>
              <a:rPr lang="de-DE" sz="1400" b="1" dirty="0" smtClean="0">
                <a:solidFill>
                  <a:srgbClr val="000000"/>
                </a:solidFill>
              </a:rPr>
              <a:t>Die Zulassung zur klassischen Meisterausbildung (Abendkurse)</a:t>
            </a:r>
          </a:p>
          <a:p>
            <a:endParaRPr lang="de-DE" sz="1400" b="1" dirty="0" smtClean="0">
              <a:solidFill>
                <a:srgbClr val="000000"/>
              </a:solidFill>
            </a:endParaRPr>
          </a:p>
          <a:p>
            <a:pPr marL="285750" indent="-285750">
              <a:buFont typeface="Arial" panose="020B0604020202020204" pitchFamily="34" charset="0"/>
              <a:buChar char="•"/>
            </a:pPr>
            <a:r>
              <a:rPr lang="de-DE" sz="1400" dirty="0" smtClean="0">
                <a:solidFill>
                  <a:srgbClr val="000000"/>
                </a:solidFill>
              </a:rPr>
              <a:t>über formal erworbene Studiennachweise möglich </a:t>
            </a:r>
            <a:r>
              <a:rPr lang="de-DE" sz="1400" b="1" u="sng" dirty="0" smtClean="0">
                <a:solidFill>
                  <a:srgbClr val="000000"/>
                </a:solidFill>
              </a:rPr>
              <a:t>oder</a:t>
            </a:r>
            <a:r>
              <a:rPr lang="de-DE" sz="1400" b="1" dirty="0" smtClean="0">
                <a:solidFill>
                  <a:srgbClr val="000000"/>
                </a:solidFill>
              </a:rPr>
              <a:t> </a:t>
            </a:r>
          </a:p>
          <a:p>
            <a:pPr marL="285750" indent="-285750">
              <a:buFont typeface="Arial" panose="020B0604020202020204" pitchFamily="34" charset="0"/>
              <a:buChar char="•"/>
            </a:pPr>
            <a:r>
              <a:rPr lang="de-DE" sz="1400" b="1" dirty="0" smtClean="0">
                <a:solidFill>
                  <a:srgbClr val="000000"/>
                </a:solidFill>
              </a:rPr>
              <a:t>Quereinstiegsmöglichkeit über den Nachweis </a:t>
            </a:r>
            <a:r>
              <a:rPr lang="de-DE" sz="1400" b="1" dirty="0">
                <a:solidFill>
                  <a:srgbClr val="000000"/>
                </a:solidFill>
              </a:rPr>
              <a:t>der Selbstständigkeit oder </a:t>
            </a:r>
            <a:r>
              <a:rPr lang="de-DE" sz="1400" b="1" dirty="0" smtClean="0">
                <a:solidFill>
                  <a:srgbClr val="000000"/>
                </a:solidFill>
              </a:rPr>
              <a:t>„eines Selbstständigkeitsprojektes“</a:t>
            </a:r>
            <a:r>
              <a:rPr lang="de-DE" sz="1400" dirty="0" smtClean="0">
                <a:solidFill>
                  <a:srgbClr val="000000"/>
                </a:solidFill>
              </a:rPr>
              <a:t>: </a:t>
            </a:r>
            <a:r>
              <a:rPr lang="de-DE" sz="1400" dirty="0">
                <a:solidFill>
                  <a:srgbClr val="000000"/>
                </a:solidFill>
              </a:rPr>
              <a:t>insofern der Kandidat nachweisen kann, dass er in dem Beruf, in dem er eine Meisterausbildung machen möchte, bereits einer Selbstständigkeit nachgeht oder nachgehen wird, kann er zu den entsprechenden Meisterkursen zugelassen werden. </a:t>
            </a:r>
            <a:endParaRPr lang="de-DE" sz="1400" dirty="0" smtClean="0">
              <a:solidFill>
                <a:srgbClr val="000000"/>
              </a:solidFill>
            </a:endParaRPr>
          </a:p>
          <a:p>
            <a:endParaRPr lang="de-DE" sz="1400" dirty="0">
              <a:solidFill>
                <a:srgbClr val="000000"/>
              </a:solidFill>
            </a:endParaRPr>
          </a:p>
          <a:p>
            <a:r>
              <a:rPr lang="de-DE" sz="1400" dirty="0" smtClean="0">
                <a:solidFill>
                  <a:srgbClr val="000000"/>
                </a:solidFill>
              </a:rPr>
              <a:t>	„</a:t>
            </a:r>
            <a:r>
              <a:rPr lang="de-DE" sz="1400" i="1" dirty="0" smtClean="0">
                <a:solidFill>
                  <a:srgbClr val="000000"/>
                </a:solidFill>
              </a:rPr>
              <a:t>Die Eignung der vorgenannten Teilnehmer wird durch das ZAWM auf Grundlage von 	Schriftstücken und ggf. von Tests überprüft. Die Überprüfung berücksichtigt sowohl </a:t>
            </a:r>
            <a:r>
              <a:rPr lang="de-DE" sz="1400" b="1" i="1" dirty="0" smtClean="0">
                <a:solidFill>
                  <a:srgbClr val="000000"/>
                </a:solidFill>
              </a:rPr>
              <a:t>nicht 	formal und informell erworbene Kompetenzen </a:t>
            </a:r>
            <a:r>
              <a:rPr lang="de-DE" sz="1400" i="1" dirty="0" smtClean="0">
                <a:solidFill>
                  <a:srgbClr val="000000"/>
                </a:solidFill>
              </a:rPr>
              <a:t>als auch Motivation und unternehmerische 	Tätigkeit beziehungsweise unternehmerische </a:t>
            </a:r>
            <a:r>
              <a:rPr lang="de-DE" sz="1400" i="1" dirty="0">
                <a:solidFill>
                  <a:srgbClr val="000000"/>
                </a:solidFill>
              </a:rPr>
              <a:t>Projekte</a:t>
            </a:r>
            <a:r>
              <a:rPr lang="de-DE" sz="1400" dirty="0">
                <a:solidFill>
                  <a:srgbClr val="000000"/>
                </a:solidFill>
              </a:rPr>
              <a:t>“(Art. 25 des Erlasses vom 27. Juni </a:t>
            </a:r>
            <a:r>
              <a:rPr lang="de-DE" sz="1400" dirty="0" smtClean="0">
                <a:solidFill>
                  <a:srgbClr val="000000"/>
                </a:solidFill>
              </a:rPr>
              <a:t>	2013).</a:t>
            </a:r>
          </a:p>
          <a:p>
            <a:r>
              <a:rPr lang="de-DE" sz="1400" dirty="0">
                <a:solidFill>
                  <a:schemeClr val="tx2"/>
                </a:solidFill>
              </a:rPr>
              <a:t> </a:t>
            </a:r>
          </a:p>
          <a:p>
            <a:pPr>
              <a:spcBef>
                <a:spcPts val="600"/>
              </a:spcBef>
              <a:buClr>
                <a:schemeClr val="accent1"/>
              </a:buClr>
            </a:pPr>
            <a:endParaRPr lang="de-DE" sz="1600" dirty="0" smtClean="0">
              <a:solidFill>
                <a:schemeClr val="tx2"/>
              </a:solidFill>
            </a:endParaRPr>
          </a:p>
        </p:txBody>
      </p:sp>
    </p:spTree>
    <p:extLst>
      <p:ext uri="{BB962C8B-B14F-4D97-AF65-F5344CB8AC3E}">
        <p14:creationId xmlns:p14="http://schemas.microsoft.com/office/powerpoint/2010/main" val="178918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888403" y="1006598"/>
            <a:ext cx="4968260" cy="738664"/>
          </a:xfrm>
        </p:spPr>
        <p:txBody>
          <a:bodyPr/>
          <a:lstStyle/>
          <a:p>
            <a:r>
              <a:rPr lang="de-DE" sz="1600" dirty="0" err="1" smtClean="0"/>
              <a:t>VALIDIERUNGSansätze</a:t>
            </a:r>
            <a:r>
              <a:rPr lang="de-DE" sz="1600" dirty="0" smtClean="0"/>
              <a:t> </a:t>
            </a:r>
            <a:r>
              <a:rPr lang="de-DE" sz="1600" dirty="0"/>
              <a:t>von nicht-formal und informell erworbenen Kompetenzen in der Deutschsprachigen </a:t>
            </a:r>
            <a:r>
              <a:rPr lang="de-DE" sz="1600" dirty="0" smtClean="0"/>
              <a:t>Gemeinschaft</a:t>
            </a:r>
            <a:endParaRPr lang="de-DE" sz="1600" dirty="0"/>
          </a:p>
        </p:txBody>
      </p:sp>
      <p:sp>
        <p:nvSpPr>
          <p:cNvPr id="3" name="Untertitel 2"/>
          <p:cNvSpPr>
            <a:spLocks noGrp="1"/>
          </p:cNvSpPr>
          <p:nvPr>
            <p:ph type="subTitle" idx="1"/>
          </p:nvPr>
        </p:nvSpPr>
        <p:spPr>
          <a:xfrm>
            <a:off x="3923928" y="2067694"/>
            <a:ext cx="4968260" cy="430887"/>
          </a:xfrm>
        </p:spPr>
        <p:txBody>
          <a:bodyPr/>
          <a:lstStyle/>
          <a:p>
            <a:r>
              <a:rPr lang="de-DE" dirty="0" smtClean="0"/>
              <a:t>Auftaktveranstaltung des REK-ZUKUNFTSPROJEKTS „KOMPETENZEN ANERKENNEN“</a:t>
            </a:r>
            <a:endParaRPr lang="de-DE" dirty="0"/>
          </a:p>
        </p:txBody>
      </p:sp>
      <p:sp>
        <p:nvSpPr>
          <p:cNvPr id="8" name="Textplatzhalter 7"/>
          <p:cNvSpPr>
            <a:spLocks noGrp="1"/>
          </p:cNvSpPr>
          <p:nvPr>
            <p:ph type="body" sz="quarter" idx="13"/>
          </p:nvPr>
        </p:nvSpPr>
        <p:spPr>
          <a:xfrm>
            <a:off x="3995936" y="3219822"/>
            <a:ext cx="4964113" cy="184666"/>
          </a:xfrm>
        </p:spPr>
        <p:txBody>
          <a:bodyPr/>
          <a:lstStyle/>
          <a:p>
            <a:r>
              <a:rPr lang="de-DE" dirty="0" smtClean="0"/>
              <a:t>Referentin: Christina </a:t>
            </a:r>
            <a:r>
              <a:rPr lang="de-DE" dirty="0" err="1" smtClean="0"/>
              <a:t>Schimanski</a:t>
            </a:r>
            <a:r>
              <a:rPr lang="de-DE" dirty="0" smtClean="0"/>
              <a:t>  Datum: 21.10.2016</a:t>
            </a:r>
            <a:endParaRPr lang="de-DE" dirty="0"/>
          </a:p>
        </p:txBody>
      </p:sp>
    </p:spTree>
    <p:extLst>
      <p:ext uri="{BB962C8B-B14F-4D97-AF65-F5344CB8AC3E}">
        <p14:creationId xmlns:p14="http://schemas.microsoft.com/office/powerpoint/2010/main" val="186380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hteck 30"/>
          <p:cNvSpPr/>
          <p:nvPr/>
        </p:nvSpPr>
        <p:spPr bwMode="gray">
          <a:xfrm>
            <a:off x="4643438" y="4839986"/>
            <a:ext cx="3420950" cy="195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2"/>
                </a:solidFill>
              </a:rPr>
              <a:t>Partnerlogos</a:t>
            </a:r>
            <a:endParaRPr lang="de-DE" sz="1000" dirty="0">
              <a:solidFill>
                <a:schemeClr val="tx2"/>
              </a:solidFill>
            </a:endParaRPr>
          </a:p>
        </p:txBody>
      </p:sp>
      <p:sp>
        <p:nvSpPr>
          <p:cNvPr id="2" name="Titel 1"/>
          <p:cNvSpPr>
            <a:spLocks noGrp="1"/>
          </p:cNvSpPr>
          <p:nvPr>
            <p:ph type="title"/>
          </p:nvPr>
        </p:nvSpPr>
        <p:spPr bwMode="gray">
          <a:xfrm>
            <a:off x="287339" y="456056"/>
            <a:ext cx="8569324" cy="307777"/>
          </a:xfrm>
        </p:spPr>
        <p:txBody>
          <a:bodyPr/>
          <a:lstStyle/>
          <a:p>
            <a:r>
              <a:rPr lang="de-DE" dirty="0"/>
              <a:t>3. </a:t>
            </a:r>
            <a:r>
              <a:rPr lang="de-DE" dirty="0" err="1"/>
              <a:t>validierungsansatz</a:t>
            </a:r>
            <a:r>
              <a:rPr lang="de-DE" dirty="0"/>
              <a:t> beim Erwerb des MEISTERBRIEFES</a:t>
            </a:r>
          </a:p>
        </p:txBody>
      </p:sp>
      <p:sp>
        <p:nvSpPr>
          <p:cNvPr id="4" name="Datumsplatzhalter 3"/>
          <p:cNvSpPr>
            <a:spLocks noGrp="1"/>
          </p:cNvSpPr>
          <p:nvPr>
            <p:ph type="dt" sz="half" idx="10"/>
          </p:nvPr>
        </p:nvSpPr>
        <p:spPr bwMode="gray"/>
        <p:txBody>
          <a:bodyPr/>
          <a:lstStyle/>
          <a:p>
            <a:fld id="{3FBD7EAE-95FB-4793-9514-03F3F0E6D67A}" type="datetime1">
              <a:rPr lang="de-DE" smtClean="0"/>
              <a:t>20.10.2016</a:t>
            </a:fld>
            <a:endParaRPr lang="de-DE" dirty="0"/>
          </a:p>
        </p:txBody>
      </p:sp>
      <p:sp>
        <p:nvSpPr>
          <p:cNvPr id="5" name="Fußzeilenplatzhalter 4"/>
          <p:cNvSpPr>
            <a:spLocks noGrp="1"/>
          </p:cNvSpPr>
          <p:nvPr>
            <p:ph type="ftr" sz="quarter" idx="11"/>
          </p:nvPr>
        </p:nvSpPr>
        <p:spPr bwMode="gray"/>
        <p:txBody>
          <a:bodyPr/>
          <a:lstStyle/>
          <a:p>
            <a:r>
              <a:rPr lang="de-DE" dirty="0" smtClean="0"/>
              <a:t>Platzhalter Präsentationstitel</a:t>
            </a:r>
            <a:endParaRPr lang="de-DE" dirty="0"/>
          </a:p>
        </p:txBody>
      </p:sp>
      <p:sp>
        <p:nvSpPr>
          <p:cNvPr id="6" name="Foliennummernplatzhalter 5"/>
          <p:cNvSpPr>
            <a:spLocks noGrp="1"/>
          </p:cNvSpPr>
          <p:nvPr>
            <p:ph type="sldNum" sz="quarter" idx="12"/>
          </p:nvPr>
        </p:nvSpPr>
        <p:spPr bwMode="gray">
          <a:xfrm>
            <a:off x="287338" y="4866476"/>
            <a:ext cx="423193" cy="138499"/>
          </a:xfrm>
        </p:spPr>
        <p:txBody>
          <a:bodyPr/>
          <a:lstStyle/>
          <a:p>
            <a:r>
              <a:rPr lang="de-DE" dirty="0" smtClean="0"/>
              <a:t>Seite </a:t>
            </a:r>
            <a:fld id="{F3E40750-43DD-44D7-993D-19CAB7B80A87}" type="slidenum">
              <a:rPr lang="de-DE" smtClean="0"/>
              <a:pPr/>
              <a:t>20</a:t>
            </a:fld>
            <a:endParaRPr lang="de-DE" dirty="0"/>
          </a:p>
        </p:txBody>
      </p:sp>
      <p:sp>
        <p:nvSpPr>
          <p:cNvPr id="8" name="Textfeld 7"/>
          <p:cNvSpPr txBox="1"/>
          <p:nvPr/>
        </p:nvSpPr>
        <p:spPr>
          <a:xfrm>
            <a:off x="323528" y="1131590"/>
            <a:ext cx="8352928" cy="3323987"/>
          </a:xfrm>
          <a:prstGeom prst="rect">
            <a:avLst/>
          </a:prstGeom>
          <a:noFill/>
        </p:spPr>
        <p:txBody>
          <a:bodyPr wrap="square" rtlCol="0">
            <a:spAutoFit/>
          </a:bodyPr>
          <a:lstStyle/>
          <a:p>
            <a:pPr>
              <a:spcBef>
                <a:spcPts val="600"/>
              </a:spcBef>
              <a:buClr>
                <a:schemeClr val="accent1"/>
              </a:buClr>
            </a:pPr>
            <a:r>
              <a:rPr lang="de-DE" sz="1400" b="1" dirty="0" smtClean="0">
                <a:solidFill>
                  <a:srgbClr val="000000"/>
                </a:solidFill>
              </a:rPr>
              <a:t>2) Der Zugang zu den Meisterausbildungen in den Finanzdienstleistungsberufen </a:t>
            </a:r>
            <a:r>
              <a:rPr lang="de-DE" sz="1400" dirty="0" smtClean="0">
                <a:solidFill>
                  <a:srgbClr val="000000"/>
                </a:solidFill>
              </a:rPr>
              <a:t>(</a:t>
            </a:r>
            <a:r>
              <a:rPr lang="de-DE" sz="1400" b="1" dirty="0" smtClean="0">
                <a:solidFill>
                  <a:srgbClr val="000000"/>
                </a:solidFill>
              </a:rPr>
              <a:t>Tageskurse)</a:t>
            </a:r>
          </a:p>
          <a:p>
            <a:pPr>
              <a:spcBef>
                <a:spcPts val="600"/>
              </a:spcBef>
              <a:buClr>
                <a:schemeClr val="accent1"/>
              </a:buClr>
            </a:pPr>
            <a:r>
              <a:rPr lang="de-DE" sz="1400" b="1" dirty="0" smtClean="0">
                <a:solidFill>
                  <a:srgbClr val="000000"/>
                </a:solidFill>
              </a:rPr>
              <a:t>(= duale Bachelorstudiengänge: Erwerb des Meisters + eines Bachelordiploms)</a:t>
            </a:r>
          </a:p>
          <a:p>
            <a:pPr marL="285750" indent="-285750">
              <a:spcBef>
                <a:spcPts val="600"/>
              </a:spcBef>
              <a:buClr>
                <a:schemeClr val="accent1"/>
              </a:buClr>
              <a:buFont typeface="Arial" panose="020B0604020202020204" pitchFamily="34" charset="0"/>
              <a:buChar char="•"/>
            </a:pPr>
            <a:r>
              <a:rPr lang="de-DE" sz="1400" dirty="0">
                <a:solidFill>
                  <a:srgbClr val="000000"/>
                </a:solidFill>
              </a:rPr>
              <a:t>über Meistervolontariat (Voraussetzung: AOS) oder</a:t>
            </a:r>
          </a:p>
          <a:p>
            <a:pPr marL="285750" indent="-285750">
              <a:spcBef>
                <a:spcPts val="600"/>
              </a:spcBef>
              <a:buClr>
                <a:schemeClr val="accent1"/>
              </a:buClr>
              <a:buFont typeface="Arial" panose="020B0604020202020204" pitchFamily="34" charset="0"/>
              <a:buChar char="•"/>
            </a:pPr>
            <a:r>
              <a:rPr lang="de-DE" sz="1400" dirty="0">
                <a:solidFill>
                  <a:srgbClr val="000000"/>
                </a:solidFill>
              </a:rPr>
              <a:t>über einen klassischen Arbeitsvertrag im gewünschten Meisterberuf (= Weg als „freier Schüler“) </a:t>
            </a:r>
          </a:p>
          <a:p>
            <a:pPr>
              <a:spcBef>
                <a:spcPts val="600"/>
              </a:spcBef>
              <a:buClr>
                <a:schemeClr val="accent1"/>
              </a:buClr>
            </a:pPr>
            <a:endParaRPr lang="de-DE" sz="1400" b="1" dirty="0" smtClean="0">
              <a:solidFill>
                <a:srgbClr val="000000"/>
              </a:solidFill>
            </a:endParaRPr>
          </a:p>
          <a:p>
            <a:pPr>
              <a:spcBef>
                <a:spcPts val="600"/>
              </a:spcBef>
              <a:buClr>
                <a:schemeClr val="accent1"/>
              </a:buClr>
            </a:pPr>
            <a:r>
              <a:rPr lang="de-DE" sz="1400" b="1" dirty="0" smtClean="0">
                <a:solidFill>
                  <a:srgbClr val="000000"/>
                </a:solidFill>
              </a:rPr>
              <a:t>=&gt; Auch Quereinstiegswege, die wenig formale Studiennachweise (nur AOS bei Meistervolontariat) erfordern, sondern auch den Erwerb von Berufserfahrung als Zugangsvoraussetzung berücksichtigen. </a:t>
            </a:r>
            <a:endParaRPr lang="de-DE" sz="1400" b="1" dirty="0">
              <a:solidFill>
                <a:srgbClr val="000000"/>
              </a:solidFill>
            </a:endParaRPr>
          </a:p>
          <a:p>
            <a:pPr>
              <a:spcBef>
                <a:spcPts val="600"/>
              </a:spcBef>
              <a:buClr>
                <a:schemeClr val="accent1"/>
              </a:buClr>
            </a:pPr>
            <a:endParaRPr lang="de-DE" sz="1400" b="1" dirty="0" smtClean="0">
              <a:solidFill>
                <a:srgbClr val="000000"/>
              </a:solidFill>
            </a:endParaRPr>
          </a:p>
          <a:p>
            <a:pPr>
              <a:spcBef>
                <a:spcPts val="600"/>
              </a:spcBef>
              <a:buClr>
                <a:schemeClr val="accent1"/>
              </a:buClr>
            </a:pPr>
            <a:r>
              <a:rPr lang="de-DE" sz="1400" b="1" dirty="0">
                <a:solidFill>
                  <a:srgbClr val="000000"/>
                </a:solidFill>
              </a:rPr>
              <a:t> 3) Unterrichtsbefreiungen sind ebenfalls möglich nach Einzelfallprüfungen durch das ZAWM.</a:t>
            </a:r>
          </a:p>
          <a:p>
            <a:endParaRPr lang="de-DE" sz="1400" dirty="0">
              <a:solidFill>
                <a:schemeClr val="tx2"/>
              </a:solidFill>
            </a:endParaRPr>
          </a:p>
          <a:p>
            <a:pPr>
              <a:spcBef>
                <a:spcPts val="600"/>
              </a:spcBef>
              <a:buClr>
                <a:schemeClr val="accent1"/>
              </a:buClr>
            </a:pPr>
            <a:endParaRPr lang="de-DE" sz="1600" dirty="0" smtClean="0">
              <a:solidFill>
                <a:schemeClr val="tx2"/>
              </a:solidFill>
            </a:endParaRPr>
          </a:p>
        </p:txBody>
      </p:sp>
    </p:spTree>
    <p:extLst>
      <p:ext uri="{BB962C8B-B14F-4D97-AF65-F5344CB8AC3E}">
        <p14:creationId xmlns:p14="http://schemas.microsoft.com/office/powerpoint/2010/main" val="132371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hteck 30"/>
          <p:cNvSpPr/>
          <p:nvPr/>
        </p:nvSpPr>
        <p:spPr bwMode="gray">
          <a:xfrm>
            <a:off x="4643438" y="4839986"/>
            <a:ext cx="3420950" cy="195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2"/>
                </a:solidFill>
              </a:rPr>
              <a:t>Partnerlogos</a:t>
            </a:r>
            <a:endParaRPr lang="de-DE" sz="1000" dirty="0">
              <a:solidFill>
                <a:schemeClr val="tx2"/>
              </a:solidFill>
            </a:endParaRPr>
          </a:p>
        </p:txBody>
      </p:sp>
      <p:sp>
        <p:nvSpPr>
          <p:cNvPr id="2" name="Titel 1"/>
          <p:cNvSpPr>
            <a:spLocks noGrp="1"/>
          </p:cNvSpPr>
          <p:nvPr>
            <p:ph type="title"/>
          </p:nvPr>
        </p:nvSpPr>
        <p:spPr bwMode="gray">
          <a:xfrm>
            <a:off x="287339" y="302168"/>
            <a:ext cx="8569324" cy="615553"/>
          </a:xfrm>
        </p:spPr>
        <p:txBody>
          <a:bodyPr/>
          <a:lstStyle/>
          <a:p>
            <a:r>
              <a:rPr lang="de-DE" dirty="0"/>
              <a:t>4</a:t>
            </a:r>
            <a:r>
              <a:rPr lang="de-DE" dirty="0" smtClean="0"/>
              <a:t>. </a:t>
            </a:r>
            <a:r>
              <a:rPr lang="de-DE" dirty="0" err="1" smtClean="0"/>
              <a:t>validierungsansatz</a:t>
            </a:r>
            <a:r>
              <a:rPr lang="de-DE" dirty="0" smtClean="0"/>
              <a:t> </a:t>
            </a:r>
            <a:r>
              <a:rPr lang="de-DE" dirty="0"/>
              <a:t>beim Erwerb </a:t>
            </a:r>
            <a:r>
              <a:rPr lang="de-DE" dirty="0" smtClean="0"/>
              <a:t>von </a:t>
            </a:r>
            <a:r>
              <a:rPr lang="de-DE" dirty="0"/>
              <a:t>Studiennachweisen der schulischen Weiterbildung </a:t>
            </a:r>
          </a:p>
        </p:txBody>
      </p:sp>
      <p:sp>
        <p:nvSpPr>
          <p:cNvPr id="4" name="Datumsplatzhalter 3"/>
          <p:cNvSpPr>
            <a:spLocks noGrp="1"/>
          </p:cNvSpPr>
          <p:nvPr>
            <p:ph type="dt" sz="half" idx="10"/>
          </p:nvPr>
        </p:nvSpPr>
        <p:spPr bwMode="gray"/>
        <p:txBody>
          <a:bodyPr/>
          <a:lstStyle/>
          <a:p>
            <a:fld id="{3FBD7EAE-95FB-4793-9514-03F3F0E6D67A}" type="datetime1">
              <a:rPr lang="de-DE" smtClean="0"/>
              <a:t>20.10.2016</a:t>
            </a:fld>
            <a:endParaRPr lang="de-DE" dirty="0"/>
          </a:p>
        </p:txBody>
      </p:sp>
      <p:sp>
        <p:nvSpPr>
          <p:cNvPr id="5" name="Fußzeilenplatzhalter 4"/>
          <p:cNvSpPr>
            <a:spLocks noGrp="1"/>
          </p:cNvSpPr>
          <p:nvPr>
            <p:ph type="ftr" sz="quarter" idx="11"/>
          </p:nvPr>
        </p:nvSpPr>
        <p:spPr bwMode="gray"/>
        <p:txBody>
          <a:bodyPr/>
          <a:lstStyle/>
          <a:p>
            <a:r>
              <a:rPr lang="de-DE" dirty="0" smtClean="0"/>
              <a:t>Platzhalter Präsentationstitel</a:t>
            </a:r>
            <a:endParaRPr lang="de-DE" dirty="0"/>
          </a:p>
        </p:txBody>
      </p:sp>
      <p:sp>
        <p:nvSpPr>
          <p:cNvPr id="6" name="Foliennummernplatzhalter 5"/>
          <p:cNvSpPr>
            <a:spLocks noGrp="1"/>
          </p:cNvSpPr>
          <p:nvPr>
            <p:ph type="sldNum" sz="quarter" idx="12"/>
          </p:nvPr>
        </p:nvSpPr>
        <p:spPr bwMode="gray">
          <a:xfrm>
            <a:off x="287338" y="4866476"/>
            <a:ext cx="423193" cy="138499"/>
          </a:xfrm>
        </p:spPr>
        <p:txBody>
          <a:bodyPr/>
          <a:lstStyle/>
          <a:p>
            <a:r>
              <a:rPr lang="de-DE" dirty="0" smtClean="0"/>
              <a:t>Seite </a:t>
            </a:r>
            <a:fld id="{F3E40750-43DD-44D7-993D-19CAB7B80A87}" type="slidenum">
              <a:rPr lang="de-DE" smtClean="0"/>
              <a:pPr/>
              <a:t>21</a:t>
            </a:fld>
            <a:endParaRPr lang="de-DE" dirty="0"/>
          </a:p>
        </p:txBody>
      </p:sp>
      <p:sp>
        <p:nvSpPr>
          <p:cNvPr id="8" name="Textfeld 7"/>
          <p:cNvSpPr txBox="1"/>
          <p:nvPr/>
        </p:nvSpPr>
        <p:spPr>
          <a:xfrm>
            <a:off x="323528" y="1131590"/>
            <a:ext cx="8352928" cy="2385268"/>
          </a:xfrm>
          <a:prstGeom prst="rect">
            <a:avLst/>
          </a:prstGeom>
          <a:noFill/>
        </p:spPr>
        <p:txBody>
          <a:bodyPr wrap="square" rtlCol="0">
            <a:spAutoFit/>
          </a:bodyPr>
          <a:lstStyle/>
          <a:p>
            <a:pPr marL="180000" indent="-180000">
              <a:spcBef>
                <a:spcPts val="600"/>
              </a:spcBef>
              <a:buClr>
                <a:schemeClr val="accent1"/>
              </a:buClr>
              <a:buFont typeface="Wingdings" panose="05000000000000000000" pitchFamily="2" charset="2"/>
              <a:buChar char="§"/>
            </a:pPr>
            <a:r>
              <a:rPr lang="de-DE" sz="1600" b="1" dirty="0">
                <a:solidFill>
                  <a:schemeClr val="bg2">
                    <a:lumMod val="10000"/>
                  </a:schemeClr>
                </a:solidFill>
              </a:rPr>
              <a:t>Gesetzliche Grundlage</a:t>
            </a:r>
          </a:p>
          <a:p>
            <a:endParaRPr lang="de-DE" sz="1600" dirty="0" smtClean="0">
              <a:solidFill>
                <a:schemeClr val="tx2"/>
              </a:solidFill>
            </a:endParaRPr>
          </a:p>
          <a:p>
            <a:pPr marL="285750" lvl="0" indent="-285750">
              <a:buFont typeface="Arial" panose="020B0604020202020204" pitchFamily="34" charset="0"/>
              <a:buChar char="•"/>
            </a:pPr>
            <a:r>
              <a:rPr lang="de-DE" sz="1600" dirty="0">
                <a:solidFill>
                  <a:srgbClr val="000000"/>
                </a:solidFill>
              </a:rPr>
              <a:t>Koordinierte Gesetze des technischen Unterrichts vom 30. </a:t>
            </a:r>
            <a:r>
              <a:rPr lang="fr-BE" sz="1600" dirty="0">
                <a:solidFill>
                  <a:srgbClr val="000000"/>
                </a:solidFill>
              </a:rPr>
              <a:t>April 1957</a:t>
            </a:r>
            <a:endParaRPr lang="de-DE" sz="1600" dirty="0">
              <a:solidFill>
                <a:srgbClr val="000000"/>
              </a:solidFill>
            </a:endParaRPr>
          </a:p>
          <a:p>
            <a:pPr marL="285750" lvl="0" indent="-285750">
              <a:buFont typeface="Arial" panose="020B0604020202020204" pitchFamily="34" charset="0"/>
              <a:buChar char="•"/>
            </a:pPr>
            <a:r>
              <a:rPr lang="de-DE" sz="1600" dirty="0">
                <a:solidFill>
                  <a:srgbClr val="000000"/>
                </a:solidFill>
              </a:rPr>
              <a:t>Königlicher Erlass vom 1. Juli 1957 zur Festlegung der allgemeinen Regelung der Studien im technischen Sekundarunterricht</a:t>
            </a:r>
          </a:p>
          <a:p>
            <a:pPr marL="285750" lvl="0" indent="-285750">
              <a:buFont typeface="Arial" panose="020B0604020202020204" pitchFamily="34" charset="0"/>
              <a:buChar char="•"/>
            </a:pPr>
            <a:r>
              <a:rPr lang="de-DE" sz="1600" dirty="0">
                <a:solidFill>
                  <a:srgbClr val="000000"/>
                </a:solidFill>
              </a:rPr>
              <a:t>Erlass der Regierung über die Bescheinigungen, Nachweise, Brevets, Zeugnisse, Diplome und Zusatzdiplome zur Bestätigung der in der Deutschsprachigen Gemeinschaft organisierten Studien</a:t>
            </a:r>
          </a:p>
          <a:p>
            <a:pPr>
              <a:spcBef>
                <a:spcPts val="600"/>
              </a:spcBef>
              <a:buClr>
                <a:schemeClr val="accent1"/>
              </a:buClr>
            </a:pPr>
            <a:endParaRPr lang="de-DE" sz="1600" dirty="0" smtClean="0">
              <a:solidFill>
                <a:schemeClr val="tx2"/>
              </a:solidFill>
            </a:endParaRPr>
          </a:p>
        </p:txBody>
      </p:sp>
    </p:spTree>
    <p:extLst>
      <p:ext uri="{BB962C8B-B14F-4D97-AF65-F5344CB8AC3E}">
        <p14:creationId xmlns:p14="http://schemas.microsoft.com/office/powerpoint/2010/main" val="302000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hteck 30"/>
          <p:cNvSpPr/>
          <p:nvPr/>
        </p:nvSpPr>
        <p:spPr bwMode="gray">
          <a:xfrm>
            <a:off x="4643438" y="4839986"/>
            <a:ext cx="3420950" cy="195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2"/>
                </a:solidFill>
              </a:rPr>
              <a:t>Partnerlogos</a:t>
            </a:r>
            <a:endParaRPr lang="de-DE" sz="1000" dirty="0">
              <a:solidFill>
                <a:schemeClr val="tx2"/>
              </a:solidFill>
            </a:endParaRPr>
          </a:p>
        </p:txBody>
      </p:sp>
      <p:sp>
        <p:nvSpPr>
          <p:cNvPr id="2" name="Titel 1"/>
          <p:cNvSpPr>
            <a:spLocks noGrp="1"/>
          </p:cNvSpPr>
          <p:nvPr>
            <p:ph type="title"/>
          </p:nvPr>
        </p:nvSpPr>
        <p:spPr bwMode="gray">
          <a:xfrm>
            <a:off x="287339" y="302168"/>
            <a:ext cx="8569324" cy="615553"/>
          </a:xfrm>
        </p:spPr>
        <p:txBody>
          <a:bodyPr/>
          <a:lstStyle/>
          <a:p>
            <a:r>
              <a:rPr lang="de-DE" dirty="0"/>
              <a:t>4. </a:t>
            </a:r>
            <a:r>
              <a:rPr lang="de-DE" dirty="0" err="1"/>
              <a:t>validierungsansatz</a:t>
            </a:r>
            <a:r>
              <a:rPr lang="de-DE" dirty="0"/>
              <a:t> beim Erwerb von Studiennachweisen der schulischen Weiterbildung </a:t>
            </a:r>
          </a:p>
        </p:txBody>
      </p:sp>
      <p:sp>
        <p:nvSpPr>
          <p:cNvPr id="4" name="Datumsplatzhalter 3"/>
          <p:cNvSpPr>
            <a:spLocks noGrp="1"/>
          </p:cNvSpPr>
          <p:nvPr>
            <p:ph type="dt" sz="half" idx="10"/>
          </p:nvPr>
        </p:nvSpPr>
        <p:spPr bwMode="gray"/>
        <p:txBody>
          <a:bodyPr/>
          <a:lstStyle/>
          <a:p>
            <a:fld id="{3FBD7EAE-95FB-4793-9514-03F3F0E6D67A}" type="datetime1">
              <a:rPr lang="de-DE" smtClean="0"/>
              <a:t>20.10.2016</a:t>
            </a:fld>
            <a:endParaRPr lang="de-DE" dirty="0"/>
          </a:p>
        </p:txBody>
      </p:sp>
      <p:sp>
        <p:nvSpPr>
          <p:cNvPr id="5" name="Fußzeilenplatzhalter 4"/>
          <p:cNvSpPr>
            <a:spLocks noGrp="1"/>
          </p:cNvSpPr>
          <p:nvPr>
            <p:ph type="ftr" sz="quarter" idx="11"/>
          </p:nvPr>
        </p:nvSpPr>
        <p:spPr bwMode="gray"/>
        <p:txBody>
          <a:bodyPr/>
          <a:lstStyle/>
          <a:p>
            <a:r>
              <a:rPr lang="de-DE" dirty="0" smtClean="0"/>
              <a:t>Platzhalter Präsentationstitel</a:t>
            </a:r>
            <a:endParaRPr lang="de-DE" dirty="0"/>
          </a:p>
        </p:txBody>
      </p:sp>
      <p:sp>
        <p:nvSpPr>
          <p:cNvPr id="6" name="Foliennummernplatzhalter 5"/>
          <p:cNvSpPr>
            <a:spLocks noGrp="1"/>
          </p:cNvSpPr>
          <p:nvPr>
            <p:ph type="sldNum" sz="quarter" idx="12"/>
          </p:nvPr>
        </p:nvSpPr>
        <p:spPr bwMode="gray">
          <a:xfrm>
            <a:off x="287338" y="4866476"/>
            <a:ext cx="423193" cy="138499"/>
          </a:xfrm>
        </p:spPr>
        <p:txBody>
          <a:bodyPr/>
          <a:lstStyle/>
          <a:p>
            <a:r>
              <a:rPr lang="de-DE" dirty="0" smtClean="0"/>
              <a:t>Seite </a:t>
            </a:r>
            <a:fld id="{F3E40750-43DD-44D7-993D-19CAB7B80A87}" type="slidenum">
              <a:rPr lang="de-DE" smtClean="0"/>
              <a:pPr/>
              <a:t>22</a:t>
            </a:fld>
            <a:endParaRPr lang="de-DE" dirty="0"/>
          </a:p>
        </p:txBody>
      </p:sp>
      <p:sp>
        <p:nvSpPr>
          <p:cNvPr id="8" name="Textfeld 7"/>
          <p:cNvSpPr txBox="1"/>
          <p:nvPr/>
        </p:nvSpPr>
        <p:spPr>
          <a:xfrm>
            <a:off x="323528" y="1131590"/>
            <a:ext cx="8352928" cy="3939540"/>
          </a:xfrm>
          <a:prstGeom prst="rect">
            <a:avLst/>
          </a:prstGeom>
          <a:noFill/>
        </p:spPr>
        <p:txBody>
          <a:bodyPr wrap="square" rtlCol="0">
            <a:spAutoFit/>
          </a:bodyPr>
          <a:lstStyle/>
          <a:p>
            <a:pPr marL="180000" indent="-180000">
              <a:spcBef>
                <a:spcPts val="600"/>
              </a:spcBef>
              <a:buClr>
                <a:schemeClr val="accent1"/>
              </a:buClr>
              <a:buFont typeface="Wingdings" panose="05000000000000000000" pitchFamily="2" charset="2"/>
              <a:buChar char="§"/>
            </a:pPr>
            <a:r>
              <a:rPr lang="de-DE" sz="1600" b="1" dirty="0" smtClean="0">
                <a:solidFill>
                  <a:schemeClr val="bg2">
                    <a:lumMod val="10000"/>
                  </a:schemeClr>
                </a:solidFill>
              </a:rPr>
              <a:t>Validierungsansätze</a:t>
            </a:r>
          </a:p>
          <a:p>
            <a:endParaRPr lang="de-DE" sz="1600" dirty="0" smtClean="0"/>
          </a:p>
          <a:p>
            <a:r>
              <a:rPr lang="de-DE" sz="1600" dirty="0" smtClean="0">
                <a:solidFill>
                  <a:srgbClr val="000000"/>
                </a:solidFill>
              </a:rPr>
              <a:t>Die </a:t>
            </a:r>
            <a:r>
              <a:rPr lang="de-DE" sz="1600" dirty="0">
                <a:solidFill>
                  <a:srgbClr val="000000"/>
                </a:solidFill>
              </a:rPr>
              <a:t>im Rahmen der schulischen Weiterbildung verliehenen Studiennachweise reichen von der einfachen Bescheinigung über einen Kurzlehrgang bis hin zum Brevet.</a:t>
            </a:r>
          </a:p>
          <a:p>
            <a:endParaRPr lang="de-DE" sz="1600" dirty="0" smtClean="0">
              <a:solidFill>
                <a:srgbClr val="000000"/>
              </a:solidFill>
            </a:endParaRPr>
          </a:p>
          <a:p>
            <a:r>
              <a:rPr lang="de-DE" sz="1600" dirty="0" smtClean="0">
                <a:solidFill>
                  <a:srgbClr val="000000"/>
                </a:solidFill>
              </a:rPr>
              <a:t>Es </a:t>
            </a:r>
            <a:r>
              <a:rPr lang="de-DE" sz="1600" dirty="0">
                <a:solidFill>
                  <a:srgbClr val="000000"/>
                </a:solidFill>
              </a:rPr>
              <a:t>besteht die Möglichkeit des </a:t>
            </a:r>
            <a:r>
              <a:rPr lang="de-DE" sz="1600" b="1" dirty="0">
                <a:solidFill>
                  <a:srgbClr val="000000"/>
                </a:solidFill>
              </a:rPr>
              <a:t>Zugangs zu höheren Unterrichtsstufen</a:t>
            </a:r>
            <a:r>
              <a:rPr lang="de-DE" sz="1600" dirty="0">
                <a:solidFill>
                  <a:srgbClr val="000000"/>
                </a:solidFill>
              </a:rPr>
              <a:t>, insofern ein Nachweis über die erforderlichen Vorkenntnisse erbracht werden kann. Für die Einstufung ist ein </a:t>
            </a:r>
            <a:r>
              <a:rPr lang="de-DE" sz="1600" b="1" dirty="0">
                <a:solidFill>
                  <a:srgbClr val="000000"/>
                </a:solidFill>
              </a:rPr>
              <a:t>Zulassungsrat</a:t>
            </a:r>
            <a:r>
              <a:rPr lang="de-DE" sz="1600" dirty="0">
                <a:solidFill>
                  <a:srgbClr val="000000"/>
                </a:solidFill>
              </a:rPr>
              <a:t> zuständig. Dieser kann die, in anderen Unterrichtsformen oder Ausbildungswegen erworbenen Kenntnisse  sowie die </a:t>
            </a:r>
            <a:r>
              <a:rPr lang="de-DE" sz="1600" b="1" dirty="0">
                <a:solidFill>
                  <a:srgbClr val="000000"/>
                </a:solidFill>
              </a:rPr>
              <a:t>berufliche Erfahrung </a:t>
            </a:r>
            <a:r>
              <a:rPr lang="de-DE" sz="1600" dirty="0" smtClean="0">
                <a:solidFill>
                  <a:srgbClr val="000000"/>
                </a:solidFill>
              </a:rPr>
              <a:t>berücksichtigen</a:t>
            </a:r>
            <a:r>
              <a:rPr lang="de-DE" sz="1600" dirty="0">
                <a:solidFill>
                  <a:srgbClr val="000000"/>
                </a:solidFill>
              </a:rPr>
              <a:t> </a:t>
            </a:r>
            <a:r>
              <a:rPr lang="de-DE" sz="1600" dirty="0" smtClean="0">
                <a:solidFill>
                  <a:srgbClr val="000000"/>
                </a:solidFill>
              </a:rPr>
              <a:t>(Beispiel: Haushaltskurse der Stadt </a:t>
            </a:r>
            <a:r>
              <a:rPr lang="de-DE" sz="1600" dirty="0" err="1" smtClean="0">
                <a:solidFill>
                  <a:srgbClr val="000000"/>
                </a:solidFill>
              </a:rPr>
              <a:t>Eupen</a:t>
            </a:r>
            <a:r>
              <a:rPr lang="de-DE" sz="1600" dirty="0" smtClean="0">
                <a:solidFill>
                  <a:srgbClr val="000000"/>
                </a:solidFill>
              </a:rPr>
              <a:t>).</a:t>
            </a:r>
          </a:p>
          <a:p>
            <a:endParaRPr lang="de-DE" sz="1600" dirty="0">
              <a:solidFill>
                <a:srgbClr val="000000"/>
              </a:solidFill>
            </a:endParaRPr>
          </a:p>
          <a:p>
            <a:r>
              <a:rPr lang="de-DE" sz="1600" dirty="0" smtClean="0">
                <a:solidFill>
                  <a:srgbClr val="000000"/>
                </a:solidFill>
              </a:rPr>
              <a:t>Insofern </a:t>
            </a:r>
            <a:r>
              <a:rPr lang="de-DE" sz="1600" dirty="0">
                <a:solidFill>
                  <a:srgbClr val="000000"/>
                </a:solidFill>
              </a:rPr>
              <a:t>können hier deutliche Ansätze der Anerkennung von nicht-formal und informell erworbenen Kompetenzen identifiziert werden. </a:t>
            </a:r>
          </a:p>
          <a:p>
            <a:pPr>
              <a:spcBef>
                <a:spcPts val="600"/>
              </a:spcBef>
              <a:buClr>
                <a:schemeClr val="accent1"/>
              </a:buClr>
            </a:pPr>
            <a:endParaRPr lang="de-DE" sz="1600" dirty="0">
              <a:solidFill>
                <a:schemeClr val="tx2"/>
              </a:solidFill>
            </a:endParaRPr>
          </a:p>
          <a:p>
            <a:pPr marL="180000" indent="-180000">
              <a:spcBef>
                <a:spcPts val="600"/>
              </a:spcBef>
              <a:buClr>
                <a:schemeClr val="accent1"/>
              </a:buClr>
              <a:buFont typeface="Wingdings" panose="05000000000000000000" pitchFamily="2" charset="2"/>
              <a:buChar char="§"/>
            </a:pPr>
            <a:endParaRPr lang="de-DE" sz="1600" dirty="0" smtClean="0">
              <a:solidFill>
                <a:schemeClr val="tx2"/>
              </a:solidFill>
            </a:endParaRPr>
          </a:p>
        </p:txBody>
      </p:sp>
    </p:spTree>
    <p:extLst>
      <p:ext uri="{BB962C8B-B14F-4D97-AF65-F5344CB8AC3E}">
        <p14:creationId xmlns:p14="http://schemas.microsoft.com/office/powerpoint/2010/main" val="178918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hteck 30"/>
          <p:cNvSpPr/>
          <p:nvPr/>
        </p:nvSpPr>
        <p:spPr bwMode="gray">
          <a:xfrm>
            <a:off x="4643438" y="4839986"/>
            <a:ext cx="3420950" cy="195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2"/>
                </a:solidFill>
              </a:rPr>
              <a:t>Partnerlogos</a:t>
            </a:r>
            <a:endParaRPr lang="de-DE" sz="1000" dirty="0">
              <a:solidFill>
                <a:schemeClr val="tx2"/>
              </a:solidFill>
            </a:endParaRPr>
          </a:p>
        </p:txBody>
      </p:sp>
      <p:sp>
        <p:nvSpPr>
          <p:cNvPr id="2" name="Titel 1"/>
          <p:cNvSpPr>
            <a:spLocks noGrp="1"/>
          </p:cNvSpPr>
          <p:nvPr>
            <p:ph type="title"/>
          </p:nvPr>
        </p:nvSpPr>
        <p:spPr bwMode="gray">
          <a:xfrm>
            <a:off x="287339" y="302168"/>
            <a:ext cx="8569324" cy="615553"/>
          </a:xfrm>
        </p:spPr>
        <p:txBody>
          <a:bodyPr/>
          <a:lstStyle/>
          <a:p>
            <a:r>
              <a:rPr lang="de-DE" dirty="0"/>
              <a:t>4. </a:t>
            </a:r>
            <a:r>
              <a:rPr lang="de-DE" dirty="0" err="1"/>
              <a:t>validierungsansatz</a:t>
            </a:r>
            <a:r>
              <a:rPr lang="de-DE" dirty="0"/>
              <a:t> beim Erwerb von Studiennachweisen der schulischen Weiterbildung </a:t>
            </a:r>
          </a:p>
        </p:txBody>
      </p:sp>
      <p:sp>
        <p:nvSpPr>
          <p:cNvPr id="4" name="Datumsplatzhalter 3"/>
          <p:cNvSpPr>
            <a:spLocks noGrp="1"/>
          </p:cNvSpPr>
          <p:nvPr>
            <p:ph type="dt" sz="half" idx="10"/>
          </p:nvPr>
        </p:nvSpPr>
        <p:spPr bwMode="gray"/>
        <p:txBody>
          <a:bodyPr/>
          <a:lstStyle/>
          <a:p>
            <a:fld id="{3FBD7EAE-95FB-4793-9514-03F3F0E6D67A}" type="datetime1">
              <a:rPr lang="de-DE" smtClean="0"/>
              <a:t>20.10.2016</a:t>
            </a:fld>
            <a:endParaRPr lang="de-DE" dirty="0"/>
          </a:p>
        </p:txBody>
      </p:sp>
      <p:sp>
        <p:nvSpPr>
          <p:cNvPr id="5" name="Fußzeilenplatzhalter 4"/>
          <p:cNvSpPr>
            <a:spLocks noGrp="1"/>
          </p:cNvSpPr>
          <p:nvPr>
            <p:ph type="ftr" sz="quarter" idx="11"/>
          </p:nvPr>
        </p:nvSpPr>
        <p:spPr bwMode="gray"/>
        <p:txBody>
          <a:bodyPr/>
          <a:lstStyle/>
          <a:p>
            <a:r>
              <a:rPr lang="de-DE" dirty="0" smtClean="0"/>
              <a:t>Platzhalter Präsentationstitel</a:t>
            </a:r>
            <a:endParaRPr lang="de-DE" dirty="0"/>
          </a:p>
        </p:txBody>
      </p:sp>
      <p:sp>
        <p:nvSpPr>
          <p:cNvPr id="6" name="Foliennummernplatzhalter 5"/>
          <p:cNvSpPr>
            <a:spLocks noGrp="1"/>
          </p:cNvSpPr>
          <p:nvPr>
            <p:ph type="sldNum" sz="quarter" idx="12"/>
          </p:nvPr>
        </p:nvSpPr>
        <p:spPr bwMode="gray">
          <a:xfrm>
            <a:off x="287338" y="4866476"/>
            <a:ext cx="423193" cy="138499"/>
          </a:xfrm>
        </p:spPr>
        <p:txBody>
          <a:bodyPr/>
          <a:lstStyle/>
          <a:p>
            <a:r>
              <a:rPr lang="de-DE" dirty="0" smtClean="0"/>
              <a:t>Seite </a:t>
            </a:r>
            <a:fld id="{F3E40750-43DD-44D7-993D-19CAB7B80A87}" type="slidenum">
              <a:rPr lang="de-DE" smtClean="0"/>
              <a:pPr/>
              <a:t>23</a:t>
            </a:fld>
            <a:endParaRPr lang="de-DE" dirty="0"/>
          </a:p>
        </p:txBody>
      </p:sp>
      <p:sp>
        <p:nvSpPr>
          <p:cNvPr id="8" name="Textfeld 7"/>
          <p:cNvSpPr txBox="1"/>
          <p:nvPr/>
        </p:nvSpPr>
        <p:spPr>
          <a:xfrm>
            <a:off x="323528" y="1131590"/>
            <a:ext cx="8352928" cy="2462213"/>
          </a:xfrm>
          <a:prstGeom prst="rect">
            <a:avLst/>
          </a:prstGeom>
          <a:noFill/>
        </p:spPr>
        <p:txBody>
          <a:bodyPr wrap="square" rtlCol="0">
            <a:spAutoFit/>
          </a:bodyPr>
          <a:lstStyle/>
          <a:p>
            <a:pPr marL="180000" indent="-180000">
              <a:spcBef>
                <a:spcPts val="600"/>
              </a:spcBef>
              <a:buClr>
                <a:schemeClr val="accent1"/>
              </a:buClr>
              <a:buFont typeface="Wingdings" panose="05000000000000000000" pitchFamily="2" charset="2"/>
              <a:buChar char="§"/>
            </a:pPr>
            <a:r>
              <a:rPr lang="de-DE" sz="1600" b="1" dirty="0" smtClean="0">
                <a:solidFill>
                  <a:schemeClr val="bg2">
                    <a:lumMod val="10000"/>
                  </a:schemeClr>
                </a:solidFill>
              </a:rPr>
              <a:t>Wert der Bildungsnachweise</a:t>
            </a:r>
          </a:p>
          <a:p>
            <a:pPr>
              <a:spcBef>
                <a:spcPts val="600"/>
              </a:spcBef>
              <a:buClr>
                <a:schemeClr val="accent1"/>
              </a:buClr>
            </a:pPr>
            <a:endParaRPr lang="de-DE" sz="1600" dirty="0">
              <a:solidFill>
                <a:schemeClr val="tx2"/>
              </a:solidFill>
            </a:endParaRPr>
          </a:p>
          <a:p>
            <a:r>
              <a:rPr lang="de-DE" sz="1600" dirty="0" smtClean="0">
                <a:solidFill>
                  <a:srgbClr val="000000"/>
                </a:solidFill>
              </a:rPr>
              <a:t>Neben </a:t>
            </a:r>
            <a:r>
              <a:rPr lang="de-DE" sz="1600" dirty="0">
                <a:solidFill>
                  <a:srgbClr val="000000"/>
                </a:solidFill>
              </a:rPr>
              <a:t>den Bescheinigungen über den erfolgreichen Abschluss eines Studienjahres oder eines Kurzlehrgangs werden von den Instituten für schulische Weiterbildung auch Studiennachweise ausgestellt, die denen des Vollzeitsekundarunterrichts entsprechen, und zwar für gesamte Schulabschlüsse (z.B. das Brevet) oder für </a:t>
            </a:r>
            <a:r>
              <a:rPr lang="de-DE" sz="1600">
                <a:solidFill>
                  <a:srgbClr val="000000"/>
                </a:solidFill>
              </a:rPr>
              <a:t>einzelne </a:t>
            </a:r>
            <a:r>
              <a:rPr lang="de-DE" sz="1600" smtClean="0">
                <a:solidFill>
                  <a:srgbClr val="000000"/>
                </a:solidFill>
              </a:rPr>
              <a:t>Fächer </a:t>
            </a:r>
            <a:r>
              <a:rPr lang="de-DE" sz="1600" dirty="0">
                <a:solidFill>
                  <a:srgbClr val="000000"/>
                </a:solidFill>
              </a:rPr>
              <a:t>(z.B. in Sprachen). Letztere können zu Prüfungsbefreiungen beim Nachholen von Schulabschlüssen über den schulexternen Prüfungsausschuss führen.  </a:t>
            </a:r>
          </a:p>
          <a:p>
            <a:pPr>
              <a:spcBef>
                <a:spcPts val="600"/>
              </a:spcBef>
              <a:buClr>
                <a:schemeClr val="accent1"/>
              </a:buClr>
            </a:pPr>
            <a:endParaRPr lang="de-DE" sz="1600" dirty="0" smtClean="0">
              <a:solidFill>
                <a:schemeClr val="tx2"/>
              </a:solidFill>
            </a:endParaRPr>
          </a:p>
        </p:txBody>
      </p:sp>
    </p:spTree>
    <p:extLst>
      <p:ext uri="{BB962C8B-B14F-4D97-AF65-F5344CB8AC3E}">
        <p14:creationId xmlns:p14="http://schemas.microsoft.com/office/powerpoint/2010/main" val="229478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hteck 30"/>
          <p:cNvSpPr/>
          <p:nvPr/>
        </p:nvSpPr>
        <p:spPr bwMode="gray">
          <a:xfrm>
            <a:off x="4643438" y="4839986"/>
            <a:ext cx="3420950" cy="195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2"/>
                </a:solidFill>
              </a:rPr>
              <a:t>Partnerlogos</a:t>
            </a:r>
            <a:endParaRPr lang="de-DE" sz="1000" dirty="0">
              <a:solidFill>
                <a:schemeClr val="tx2"/>
              </a:solidFill>
            </a:endParaRPr>
          </a:p>
        </p:txBody>
      </p:sp>
      <p:sp>
        <p:nvSpPr>
          <p:cNvPr id="2" name="Titel 1"/>
          <p:cNvSpPr>
            <a:spLocks noGrp="1"/>
          </p:cNvSpPr>
          <p:nvPr>
            <p:ph type="title"/>
          </p:nvPr>
        </p:nvSpPr>
        <p:spPr bwMode="gray">
          <a:xfrm>
            <a:off x="287339" y="302168"/>
            <a:ext cx="8569324" cy="615553"/>
          </a:xfrm>
        </p:spPr>
        <p:txBody>
          <a:bodyPr/>
          <a:lstStyle/>
          <a:p>
            <a:r>
              <a:rPr lang="de-DE" dirty="0"/>
              <a:t>5</a:t>
            </a:r>
            <a:r>
              <a:rPr lang="de-DE" dirty="0" smtClean="0"/>
              <a:t>. </a:t>
            </a:r>
            <a:r>
              <a:rPr lang="de-DE" dirty="0" err="1" smtClean="0"/>
              <a:t>VALIDIERUNgsansatz</a:t>
            </a:r>
            <a:r>
              <a:rPr lang="de-DE" dirty="0" smtClean="0"/>
              <a:t> </a:t>
            </a:r>
            <a:r>
              <a:rPr lang="de-DE" dirty="0"/>
              <a:t>beim Erwerb </a:t>
            </a:r>
            <a:r>
              <a:rPr lang="de-DE" dirty="0" smtClean="0"/>
              <a:t>VON Bildungsnachweisen </a:t>
            </a:r>
            <a:r>
              <a:rPr lang="de-DE" dirty="0"/>
              <a:t>der Musikakademie</a:t>
            </a:r>
          </a:p>
        </p:txBody>
      </p:sp>
      <p:sp>
        <p:nvSpPr>
          <p:cNvPr id="4" name="Datumsplatzhalter 3"/>
          <p:cNvSpPr>
            <a:spLocks noGrp="1"/>
          </p:cNvSpPr>
          <p:nvPr>
            <p:ph type="dt" sz="half" idx="10"/>
          </p:nvPr>
        </p:nvSpPr>
        <p:spPr bwMode="gray"/>
        <p:txBody>
          <a:bodyPr/>
          <a:lstStyle/>
          <a:p>
            <a:fld id="{3FBD7EAE-95FB-4793-9514-03F3F0E6D67A}" type="datetime1">
              <a:rPr lang="de-DE" smtClean="0"/>
              <a:t>20.10.2016</a:t>
            </a:fld>
            <a:endParaRPr lang="de-DE" dirty="0"/>
          </a:p>
        </p:txBody>
      </p:sp>
      <p:sp>
        <p:nvSpPr>
          <p:cNvPr id="5" name="Fußzeilenplatzhalter 4"/>
          <p:cNvSpPr>
            <a:spLocks noGrp="1"/>
          </p:cNvSpPr>
          <p:nvPr>
            <p:ph type="ftr" sz="quarter" idx="11"/>
          </p:nvPr>
        </p:nvSpPr>
        <p:spPr bwMode="gray"/>
        <p:txBody>
          <a:bodyPr/>
          <a:lstStyle/>
          <a:p>
            <a:r>
              <a:rPr lang="de-DE" dirty="0" smtClean="0"/>
              <a:t>Platzhalter Präsentationstitel</a:t>
            </a:r>
            <a:endParaRPr lang="de-DE" dirty="0"/>
          </a:p>
        </p:txBody>
      </p:sp>
      <p:sp>
        <p:nvSpPr>
          <p:cNvPr id="6" name="Foliennummernplatzhalter 5"/>
          <p:cNvSpPr>
            <a:spLocks noGrp="1"/>
          </p:cNvSpPr>
          <p:nvPr>
            <p:ph type="sldNum" sz="quarter" idx="12"/>
          </p:nvPr>
        </p:nvSpPr>
        <p:spPr bwMode="gray">
          <a:xfrm>
            <a:off x="287338" y="4866476"/>
            <a:ext cx="423193" cy="138499"/>
          </a:xfrm>
        </p:spPr>
        <p:txBody>
          <a:bodyPr/>
          <a:lstStyle/>
          <a:p>
            <a:r>
              <a:rPr lang="de-DE" dirty="0" smtClean="0"/>
              <a:t>Seite </a:t>
            </a:r>
            <a:fld id="{F3E40750-43DD-44D7-993D-19CAB7B80A87}" type="slidenum">
              <a:rPr lang="de-DE" smtClean="0"/>
              <a:pPr/>
              <a:t>24</a:t>
            </a:fld>
            <a:endParaRPr lang="de-DE" dirty="0"/>
          </a:p>
        </p:txBody>
      </p:sp>
      <p:sp>
        <p:nvSpPr>
          <p:cNvPr id="8" name="Textfeld 7"/>
          <p:cNvSpPr txBox="1"/>
          <p:nvPr/>
        </p:nvSpPr>
        <p:spPr>
          <a:xfrm>
            <a:off x="323528" y="1131590"/>
            <a:ext cx="8352928" cy="1631216"/>
          </a:xfrm>
          <a:prstGeom prst="rect">
            <a:avLst/>
          </a:prstGeom>
          <a:noFill/>
        </p:spPr>
        <p:txBody>
          <a:bodyPr wrap="square" rtlCol="0">
            <a:spAutoFit/>
          </a:bodyPr>
          <a:lstStyle/>
          <a:p>
            <a:pPr marL="180000" indent="-180000">
              <a:spcBef>
                <a:spcPts val="600"/>
              </a:spcBef>
              <a:buClr>
                <a:schemeClr val="accent1"/>
              </a:buClr>
              <a:buFont typeface="Wingdings" panose="05000000000000000000" pitchFamily="2" charset="2"/>
              <a:buChar char="§"/>
            </a:pPr>
            <a:r>
              <a:rPr lang="de-DE" sz="1600" b="1" dirty="0" smtClean="0">
                <a:solidFill>
                  <a:schemeClr val="bg2">
                    <a:lumMod val="10000"/>
                  </a:schemeClr>
                </a:solidFill>
              </a:rPr>
              <a:t>Gesetzliche Grundlage</a:t>
            </a:r>
          </a:p>
          <a:p>
            <a:pPr>
              <a:spcBef>
                <a:spcPts val="600"/>
              </a:spcBef>
              <a:buClr>
                <a:schemeClr val="accent1"/>
              </a:buClr>
            </a:pPr>
            <a:endParaRPr lang="de-DE" sz="1600" b="1" dirty="0" smtClean="0">
              <a:solidFill>
                <a:schemeClr val="bg2">
                  <a:lumMod val="10000"/>
                </a:schemeClr>
              </a:solidFill>
            </a:endParaRPr>
          </a:p>
          <a:p>
            <a:pPr>
              <a:spcBef>
                <a:spcPts val="600"/>
              </a:spcBef>
              <a:buClr>
                <a:schemeClr val="accent1"/>
              </a:buClr>
            </a:pPr>
            <a:r>
              <a:rPr lang="de-DE" sz="1600" dirty="0">
                <a:solidFill>
                  <a:srgbClr val="000000"/>
                </a:solidFill>
              </a:rPr>
              <a:t>Dekret vom 23. März 2010 zur Organisation des</a:t>
            </a:r>
            <a:r>
              <a:rPr lang="de-DE" sz="1600" b="1" dirty="0">
                <a:solidFill>
                  <a:srgbClr val="000000"/>
                </a:solidFill>
              </a:rPr>
              <a:t> </a:t>
            </a:r>
            <a:r>
              <a:rPr lang="de-DE" sz="1600" dirty="0" smtClean="0">
                <a:solidFill>
                  <a:srgbClr val="000000"/>
                </a:solidFill>
              </a:rPr>
              <a:t>Teilzeit-Kunstunterrichts</a:t>
            </a:r>
            <a:endParaRPr lang="de-DE" sz="1600" dirty="0">
              <a:solidFill>
                <a:srgbClr val="000000"/>
              </a:solidFill>
            </a:endParaRPr>
          </a:p>
          <a:p>
            <a:pPr>
              <a:spcBef>
                <a:spcPts val="600"/>
              </a:spcBef>
              <a:buClr>
                <a:schemeClr val="accent1"/>
              </a:buClr>
            </a:pPr>
            <a:endParaRPr lang="de-DE" sz="1600" dirty="0">
              <a:solidFill>
                <a:schemeClr val="tx2"/>
              </a:solidFill>
            </a:endParaRPr>
          </a:p>
          <a:p>
            <a:pPr marL="180000" indent="-180000">
              <a:spcBef>
                <a:spcPts val="600"/>
              </a:spcBef>
              <a:buClr>
                <a:schemeClr val="accent1"/>
              </a:buClr>
              <a:buFont typeface="Wingdings" panose="05000000000000000000" pitchFamily="2" charset="2"/>
              <a:buChar char="§"/>
            </a:pPr>
            <a:endParaRPr lang="de-DE" sz="1600" dirty="0" smtClean="0">
              <a:solidFill>
                <a:schemeClr val="tx2"/>
              </a:solidFill>
            </a:endParaRPr>
          </a:p>
        </p:txBody>
      </p:sp>
    </p:spTree>
    <p:extLst>
      <p:ext uri="{BB962C8B-B14F-4D97-AF65-F5344CB8AC3E}">
        <p14:creationId xmlns:p14="http://schemas.microsoft.com/office/powerpoint/2010/main" val="249046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hteck 30"/>
          <p:cNvSpPr/>
          <p:nvPr/>
        </p:nvSpPr>
        <p:spPr bwMode="gray">
          <a:xfrm>
            <a:off x="4643438" y="4839986"/>
            <a:ext cx="3420950" cy="195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2"/>
                </a:solidFill>
              </a:rPr>
              <a:t>Partnerlogos</a:t>
            </a:r>
            <a:endParaRPr lang="de-DE" sz="1000" dirty="0">
              <a:solidFill>
                <a:schemeClr val="tx2"/>
              </a:solidFill>
            </a:endParaRPr>
          </a:p>
        </p:txBody>
      </p:sp>
      <p:sp>
        <p:nvSpPr>
          <p:cNvPr id="2" name="Titel 1"/>
          <p:cNvSpPr>
            <a:spLocks noGrp="1"/>
          </p:cNvSpPr>
          <p:nvPr>
            <p:ph type="title"/>
          </p:nvPr>
        </p:nvSpPr>
        <p:spPr bwMode="gray">
          <a:xfrm>
            <a:off x="287339" y="302168"/>
            <a:ext cx="8569324" cy="615553"/>
          </a:xfrm>
        </p:spPr>
        <p:txBody>
          <a:bodyPr/>
          <a:lstStyle/>
          <a:p>
            <a:r>
              <a:rPr lang="de-DE" dirty="0"/>
              <a:t>5. </a:t>
            </a:r>
            <a:r>
              <a:rPr lang="de-DE" dirty="0" err="1"/>
              <a:t>VALIDIERUNgsansatz</a:t>
            </a:r>
            <a:r>
              <a:rPr lang="de-DE" dirty="0"/>
              <a:t> beim Erwerb VON Bildungsnachweisen der Musikakademie</a:t>
            </a:r>
          </a:p>
        </p:txBody>
      </p:sp>
      <p:sp>
        <p:nvSpPr>
          <p:cNvPr id="4" name="Datumsplatzhalter 3"/>
          <p:cNvSpPr>
            <a:spLocks noGrp="1"/>
          </p:cNvSpPr>
          <p:nvPr>
            <p:ph type="dt" sz="half" idx="10"/>
          </p:nvPr>
        </p:nvSpPr>
        <p:spPr bwMode="gray"/>
        <p:txBody>
          <a:bodyPr/>
          <a:lstStyle/>
          <a:p>
            <a:fld id="{3FBD7EAE-95FB-4793-9514-03F3F0E6D67A}" type="datetime1">
              <a:rPr lang="de-DE" smtClean="0"/>
              <a:t>20.10.2016</a:t>
            </a:fld>
            <a:endParaRPr lang="de-DE" dirty="0"/>
          </a:p>
        </p:txBody>
      </p:sp>
      <p:sp>
        <p:nvSpPr>
          <p:cNvPr id="5" name="Fußzeilenplatzhalter 4"/>
          <p:cNvSpPr>
            <a:spLocks noGrp="1"/>
          </p:cNvSpPr>
          <p:nvPr>
            <p:ph type="ftr" sz="quarter" idx="11"/>
          </p:nvPr>
        </p:nvSpPr>
        <p:spPr bwMode="gray"/>
        <p:txBody>
          <a:bodyPr/>
          <a:lstStyle/>
          <a:p>
            <a:r>
              <a:rPr lang="de-DE" dirty="0" smtClean="0"/>
              <a:t>Platzhalter Präsentationstitel</a:t>
            </a:r>
            <a:endParaRPr lang="de-DE" dirty="0"/>
          </a:p>
        </p:txBody>
      </p:sp>
      <p:sp>
        <p:nvSpPr>
          <p:cNvPr id="6" name="Foliennummernplatzhalter 5"/>
          <p:cNvSpPr>
            <a:spLocks noGrp="1"/>
          </p:cNvSpPr>
          <p:nvPr>
            <p:ph type="sldNum" sz="quarter" idx="12"/>
          </p:nvPr>
        </p:nvSpPr>
        <p:spPr bwMode="gray">
          <a:xfrm>
            <a:off x="287338" y="4866476"/>
            <a:ext cx="423193" cy="138499"/>
          </a:xfrm>
        </p:spPr>
        <p:txBody>
          <a:bodyPr/>
          <a:lstStyle/>
          <a:p>
            <a:r>
              <a:rPr lang="de-DE" dirty="0" smtClean="0"/>
              <a:t>Seite </a:t>
            </a:r>
            <a:fld id="{F3E40750-43DD-44D7-993D-19CAB7B80A87}" type="slidenum">
              <a:rPr lang="de-DE" smtClean="0"/>
              <a:pPr/>
              <a:t>25</a:t>
            </a:fld>
            <a:endParaRPr lang="de-DE" dirty="0"/>
          </a:p>
        </p:txBody>
      </p:sp>
      <p:sp>
        <p:nvSpPr>
          <p:cNvPr id="8" name="Textfeld 7"/>
          <p:cNvSpPr txBox="1"/>
          <p:nvPr/>
        </p:nvSpPr>
        <p:spPr>
          <a:xfrm>
            <a:off x="323528" y="1131590"/>
            <a:ext cx="8352928" cy="3370153"/>
          </a:xfrm>
          <a:prstGeom prst="rect">
            <a:avLst/>
          </a:prstGeom>
          <a:noFill/>
        </p:spPr>
        <p:txBody>
          <a:bodyPr wrap="square" rtlCol="0">
            <a:spAutoFit/>
          </a:bodyPr>
          <a:lstStyle/>
          <a:p>
            <a:pPr marL="180000" indent="-180000">
              <a:spcBef>
                <a:spcPts val="600"/>
              </a:spcBef>
              <a:buClr>
                <a:schemeClr val="accent1"/>
              </a:buClr>
              <a:buFont typeface="Wingdings" panose="05000000000000000000" pitchFamily="2" charset="2"/>
              <a:buChar char="§"/>
            </a:pPr>
            <a:r>
              <a:rPr lang="de-DE" sz="1600" b="1" dirty="0" smtClean="0">
                <a:solidFill>
                  <a:schemeClr val="bg2">
                    <a:lumMod val="10000"/>
                  </a:schemeClr>
                </a:solidFill>
              </a:rPr>
              <a:t>Validierungsansatz</a:t>
            </a:r>
          </a:p>
          <a:p>
            <a:pPr>
              <a:spcBef>
                <a:spcPts val="600"/>
              </a:spcBef>
              <a:buClr>
                <a:schemeClr val="accent1"/>
              </a:buClr>
            </a:pPr>
            <a:endParaRPr lang="de-DE" sz="1600" dirty="0">
              <a:solidFill>
                <a:schemeClr val="tx2"/>
              </a:solidFill>
            </a:endParaRPr>
          </a:p>
          <a:p>
            <a:r>
              <a:rPr lang="de-DE" sz="1600" dirty="0" smtClean="0">
                <a:solidFill>
                  <a:srgbClr val="000000"/>
                </a:solidFill>
              </a:rPr>
              <a:t>Auszug </a:t>
            </a:r>
            <a:r>
              <a:rPr lang="de-DE" sz="1600" dirty="0">
                <a:solidFill>
                  <a:srgbClr val="000000"/>
                </a:solidFill>
              </a:rPr>
              <a:t>aus dem Dekret:</a:t>
            </a:r>
          </a:p>
          <a:p>
            <a:r>
              <a:rPr lang="de-DE" sz="1600" dirty="0">
                <a:solidFill>
                  <a:srgbClr val="000000"/>
                </a:solidFill>
              </a:rPr>
              <a:t> </a:t>
            </a:r>
          </a:p>
          <a:p>
            <a:r>
              <a:rPr lang="de-DE" sz="1600" dirty="0">
                <a:solidFill>
                  <a:srgbClr val="000000"/>
                </a:solidFill>
              </a:rPr>
              <a:t>	„</a:t>
            </a:r>
            <a:r>
              <a:rPr lang="de-DE" sz="1600" i="1" dirty="0">
                <a:solidFill>
                  <a:srgbClr val="000000"/>
                </a:solidFill>
              </a:rPr>
              <a:t>Artikel 15 - Unterrichts- und Prüfungsbefreiungen</a:t>
            </a:r>
            <a:endParaRPr lang="de-DE" sz="1600" dirty="0">
              <a:solidFill>
                <a:srgbClr val="000000"/>
              </a:solidFill>
            </a:endParaRPr>
          </a:p>
          <a:p>
            <a:r>
              <a:rPr lang="de-DE" sz="1600" i="1" dirty="0">
                <a:solidFill>
                  <a:srgbClr val="000000"/>
                </a:solidFill>
              </a:rPr>
              <a:t>Der Leiter der Kunstakademie kann dem Schüler nach Rücksprache mit den betreffenden Lehrern eine </a:t>
            </a:r>
            <a:r>
              <a:rPr lang="de-DE" sz="1600" b="1" i="1" dirty="0">
                <a:solidFill>
                  <a:srgbClr val="000000"/>
                </a:solidFill>
              </a:rPr>
              <a:t>Unterrichts- oder Prüfungsbefreiung</a:t>
            </a:r>
            <a:r>
              <a:rPr lang="de-DE" sz="1600" i="1" dirty="0">
                <a:solidFill>
                  <a:srgbClr val="000000"/>
                </a:solidFill>
              </a:rPr>
              <a:t> erteilen. Die Begründung wird in einem Protokoll festgehalten, das vom Leiter der Kunstakademie unterzeichnet wird.</a:t>
            </a:r>
            <a:endParaRPr lang="de-DE" sz="1600" dirty="0">
              <a:solidFill>
                <a:srgbClr val="000000"/>
              </a:solidFill>
            </a:endParaRPr>
          </a:p>
          <a:p>
            <a:r>
              <a:rPr lang="de-DE" sz="1600" i="1" dirty="0">
                <a:solidFill>
                  <a:srgbClr val="000000"/>
                </a:solidFill>
              </a:rPr>
              <a:t>Die Kunstakademien legen die </a:t>
            </a:r>
            <a:r>
              <a:rPr lang="de-DE" sz="1600" b="1" i="1" dirty="0">
                <a:solidFill>
                  <a:srgbClr val="000000"/>
                </a:solidFill>
              </a:rPr>
              <a:t>Mindestregeln für die Gewährung von Unterrichts- und Prüfungsbefreiungen in der Studien- beziehungsweise Prüfungsordnung </a:t>
            </a:r>
            <a:r>
              <a:rPr lang="de-DE" sz="1600" i="1" dirty="0">
                <a:solidFill>
                  <a:srgbClr val="000000"/>
                </a:solidFill>
              </a:rPr>
              <a:t>fest. Dieser Teil der Studien- beziehungsweise Prüfungsordnung wird der Regierung zur Genehmigung vorgelegt. Jede Änderung bedarf der vorherigen Genehmigung durch die Regierung</a:t>
            </a:r>
            <a:r>
              <a:rPr lang="de-DE" sz="1600" dirty="0">
                <a:solidFill>
                  <a:srgbClr val="000000"/>
                </a:solidFill>
              </a:rPr>
              <a:t>.“</a:t>
            </a:r>
          </a:p>
          <a:p>
            <a:r>
              <a:rPr lang="de-DE" sz="1600" dirty="0"/>
              <a:t> </a:t>
            </a:r>
          </a:p>
        </p:txBody>
      </p:sp>
    </p:spTree>
    <p:extLst>
      <p:ext uri="{BB962C8B-B14F-4D97-AF65-F5344CB8AC3E}">
        <p14:creationId xmlns:p14="http://schemas.microsoft.com/office/powerpoint/2010/main" val="178918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hteck 30"/>
          <p:cNvSpPr/>
          <p:nvPr/>
        </p:nvSpPr>
        <p:spPr bwMode="gray">
          <a:xfrm>
            <a:off x="4643438" y="4839986"/>
            <a:ext cx="3420950" cy="195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2"/>
                </a:solidFill>
              </a:rPr>
              <a:t>Partnerlogos</a:t>
            </a:r>
            <a:endParaRPr lang="de-DE" sz="1000" dirty="0">
              <a:solidFill>
                <a:schemeClr val="tx2"/>
              </a:solidFill>
            </a:endParaRPr>
          </a:p>
        </p:txBody>
      </p:sp>
      <p:sp>
        <p:nvSpPr>
          <p:cNvPr id="2" name="Titel 1"/>
          <p:cNvSpPr>
            <a:spLocks noGrp="1"/>
          </p:cNvSpPr>
          <p:nvPr>
            <p:ph type="title"/>
          </p:nvPr>
        </p:nvSpPr>
        <p:spPr bwMode="gray">
          <a:xfrm>
            <a:off x="287339" y="302168"/>
            <a:ext cx="8569324" cy="615553"/>
          </a:xfrm>
        </p:spPr>
        <p:txBody>
          <a:bodyPr/>
          <a:lstStyle/>
          <a:p>
            <a:r>
              <a:rPr lang="de-DE" dirty="0"/>
              <a:t>5. </a:t>
            </a:r>
            <a:r>
              <a:rPr lang="de-DE" dirty="0" err="1"/>
              <a:t>VALIDIERUNgsansatz</a:t>
            </a:r>
            <a:r>
              <a:rPr lang="de-DE" dirty="0"/>
              <a:t> beim Erwerb VON Bildungsnachweisen der Musikakademie</a:t>
            </a:r>
          </a:p>
        </p:txBody>
      </p:sp>
      <p:sp>
        <p:nvSpPr>
          <p:cNvPr id="4" name="Datumsplatzhalter 3"/>
          <p:cNvSpPr>
            <a:spLocks noGrp="1"/>
          </p:cNvSpPr>
          <p:nvPr>
            <p:ph type="dt" sz="half" idx="10"/>
          </p:nvPr>
        </p:nvSpPr>
        <p:spPr bwMode="gray"/>
        <p:txBody>
          <a:bodyPr/>
          <a:lstStyle/>
          <a:p>
            <a:fld id="{3FBD7EAE-95FB-4793-9514-03F3F0E6D67A}" type="datetime1">
              <a:rPr lang="de-DE" smtClean="0"/>
              <a:t>20.10.2016</a:t>
            </a:fld>
            <a:endParaRPr lang="de-DE" dirty="0"/>
          </a:p>
        </p:txBody>
      </p:sp>
      <p:sp>
        <p:nvSpPr>
          <p:cNvPr id="5" name="Fußzeilenplatzhalter 4"/>
          <p:cNvSpPr>
            <a:spLocks noGrp="1"/>
          </p:cNvSpPr>
          <p:nvPr>
            <p:ph type="ftr" sz="quarter" idx="11"/>
          </p:nvPr>
        </p:nvSpPr>
        <p:spPr bwMode="gray"/>
        <p:txBody>
          <a:bodyPr/>
          <a:lstStyle/>
          <a:p>
            <a:r>
              <a:rPr lang="de-DE" dirty="0" smtClean="0"/>
              <a:t>Platzhalter Präsentationstitel</a:t>
            </a:r>
            <a:endParaRPr lang="de-DE" dirty="0"/>
          </a:p>
        </p:txBody>
      </p:sp>
      <p:sp>
        <p:nvSpPr>
          <p:cNvPr id="6" name="Foliennummernplatzhalter 5"/>
          <p:cNvSpPr>
            <a:spLocks noGrp="1"/>
          </p:cNvSpPr>
          <p:nvPr>
            <p:ph type="sldNum" sz="quarter" idx="12"/>
          </p:nvPr>
        </p:nvSpPr>
        <p:spPr bwMode="gray">
          <a:xfrm>
            <a:off x="287338" y="4866476"/>
            <a:ext cx="423193" cy="138499"/>
          </a:xfrm>
        </p:spPr>
        <p:txBody>
          <a:bodyPr/>
          <a:lstStyle/>
          <a:p>
            <a:r>
              <a:rPr lang="de-DE" dirty="0" smtClean="0"/>
              <a:t>Seite </a:t>
            </a:r>
            <a:fld id="{F3E40750-43DD-44D7-993D-19CAB7B80A87}" type="slidenum">
              <a:rPr lang="de-DE" smtClean="0"/>
              <a:pPr/>
              <a:t>26</a:t>
            </a:fld>
            <a:endParaRPr lang="de-DE" dirty="0"/>
          </a:p>
        </p:txBody>
      </p:sp>
      <p:sp>
        <p:nvSpPr>
          <p:cNvPr id="8" name="Textfeld 7"/>
          <p:cNvSpPr txBox="1"/>
          <p:nvPr/>
        </p:nvSpPr>
        <p:spPr>
          <a:xfrm>
            <a:off x="323528" y="1131590"/>
            <a:ext cx="8352928" cy="3708708"/>
          </a:xfrm>
          <a:prstGeom prst="rect">
            <a:avLst/>
          </a:prstGeom>
          <a:noFill/>
        </p:spPr>
        <p:txBody>
          <a:bodyPr wrap="square" rtlCol="0">
            <a:spAutoFit/>
          </a:bodyPr>
          <a:lstStyle/>
          <a:p>
            <a:r>
              <a:rPr lang="de-DE" sz="1400" dirty="0" smtClean="0">
                <a:solidFill>
                  <a:srgbClr val="000000"/>
                </a:solidFill>
              </a:rPr>
              <a:t>Da das Niveau der Musikakademien sehr unterschiedlich sein kann, werden Neuankömmlinge mit externen Zertifikaten zunächst mittels eines kleinen Einstiegstests geprüft und dann ihren Kompetenzen entsprechend eingestuft.  </a:t>
            </a:r>
          </a:p>
          <a:p>
            <a:r>
              <a:rPr lang="de-DE" sz="1400" dirty="0" smtClean="0">
                <a:solidFill>
                  <a:srgbClr val="000000"/>
                </a:solidFill>
              </a:rPr>
              <a:t>In allen Fächern haben besonders begabte Schüler die Möglichkeit Stufen zu überspringen. </a:t>
            </a:r>
          </a:p>
          <a:p>
            <a:endParaRPr lang="de-DE" sz="1400" dirty="0" smtClean="0">
              <a:solidFill>
                <a:srgbClr val="000000"/>
              </a:solidFill>
            </a:endParaRPr>
          </a:p>
          <a:p>
            <a:r>
              <a:rPr lang="de-DE" sz="1400" dirty="0" smtClean="0">
                <a:solidFill>
                  <a:srgbClr val="000000"/>
                </a:solidFill>
              </a:rPr>
              <a:t>Der Instrumentalunterricht findet immer in Form von Einzelunterricht statt. Auf diese Weise wird jeder Schüler dort abgeholt, wo er steht. Der Instrumentalunterricht ist jedoch nur wählbar in Kombination mit dem Fach „Musikerziehung“. Wurden die 5 Jahre Musikerziehung erfolgreich bestanden, kann der Instrumentalunterricht alleine fortgeführt werden. </a:t>
            </a:r>
          </a:p>
          <a:p>
            <a:endParaRPr lang="de-DE" sz="1400" dirty="0">
              <a:solidFill>
                <a:srgbClr val="000000"/>
              </a:solidFill>
            </a:endParaRPr>
          </a:p>
          <a:p>
            <a:r>
              <a:rPr lang="de-DE" sz="1400" dirty="0" smtClean="0">
                <a:solidFill>
                  <a:srgbClr val="000000"/>
                </a:solidFill>
              </a:rPr>
              <a:t>=&gt; In </a:t>
            </a:r>
            <a:r>
              <a:rPr lang="de-DE" sz="1400" dirty="0">
                <a:solidFill>
                  <a:srgbClr val="000000"/>
                </a:solidFill>
              </a:rPr>
              <a:t>der Musikakademie sind bereits starke interne Mechanismen der Anerkennung der informell und nicht-formal erworbenen Kompetenzen zu erkennen, da im Prinzip jeder Schüler dort abgeholt wird, wo er steht und die Möglichkeit hat Stufen zu überspringen. </a:t>
            </a:r>
          </a:p>
          <a:p>
            <a:endParaRPr lang="de-DE" sz="1600" dirty="0" smtClean="0">
              <a:solidFill>
                <a:schemeClr val="tx2"/>
              </a:solidFill>
            </a:endParaRPr>
          </a:p>
          <a:p>
            <a:r>
              <a:rPr lang="de-DE" sz="1600" dirty="0" smtClean="0">
                <a:solidFill>
                  <a:schemeClr val="tx2"/>
                </a:solidFill>
              </a:rPr>
              <a:t> </a:t>
            </a:r>
          </a:p>
          <a:p>
            <a:pPr>
              <a:spcBef>
                <a:spcPts val="600"/>
              </a:spcBef>
              <a:buClr>
                <a:schemeClr val="accent1"/>
              </a:buClr>
            </a:pPr>
            <a:endParaRPr lang="de-DE" sz="1600" dirty="0" smtClean="0">
              <a:solidFill>
                <a:schemeClr val="tx2"/>
              </a:solidFill>
            </a:endParaRPr>
          </a:p>
        </p:txBody>
      </p:sp>
    </p:spTree>
    <p:extLst>
      <p:ext uri="{BB962C8B-B14F-4D97-AF65-F5344CB8AC3E}">
        <p14:creationId xmlns:p14="http://schemas.microsoft.com/office/powerpoint/2010/main" val="352894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hteck 30"/>
          <p:cNvSpPr/>
          <p:nvPr/>
        </p:nvSpPr>
        <p:spPr bwMode="gray">
          <a:xfrm>
            <a:off x="4643438" y="4839986"/>
            <a:ext cx="3420950" cy="195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2"/>
                </a:solidFill>
              </a:rPr>
              <a:t>Partnerlogos</a:t>
            </a:r>
            <a:endParaRPr lang="de-DE" sz="1000" dirty="0">
              <a:solidFill>
                <a:schemeClr val="tx2"/>
              </a:solidFill>
            </a:endParaRPr>
          </a:p>
        </p:txBody>
      </p:sp>
      <p:sp>
        <p:nvSpPr>
          <p:cNvPr id="2" name="Titel 1"/>
          <p:cNvSpPr>
            <a:spLocks noGrp="1"/>
          </p:cNvSpPr>
          <p:nvPr>
            <p:ph type="title"/>
          </p:nvPr>
        </p:nvSpPr>
        <p:spPr bwMode="gray">
          <a:xfrm>
            <a:off x="287339" y="302168"/>
            <a:ext cx="8569324" cy="615553"/>
          </a:xfrm>
        </p:spPr>
        <p:txBody>
          <a:bodyPr/>
          <a:lstStyle/>
          <a:p>
            <a:r>
              <a:rPr lang="de-DE" dirty="0"/>
              <a:t>5. </a:t>
            </a:r>
            <a:r>
              <a:rPr lang="de-DE" dirty="0" err="1"/>
              <a:t>VALIDIERUNgsansatz</a:t>
            </a:r>
            <a:r>
              <a:rPr lang="de-DE" dirty="0"/>
              <a:t> beim Erwerb VON Bildungsnachweisen der Musikakademie</a:t>
            </a:r>
          </a:p>
        </p:txBody>
      </p:sp>
      <p:sp>
        <p:nvSpPr>
          <p:cNvPr id="4" name="Datumsplatzhalter 3"/>
          <p:cNvSpPr>
            <a:spLocks noGrp="1"/>
          </p:cNvSpPr>
          <p:nvPr>
            <p:ph type="dt" sz="half" idx="10"/>
          </p:nvPr>
        </p:nvSpPr>
        <p:spPr bwMode="gray"/>
        <p:txBody>
          <a:bodyPr/>
          <a:lstStyle/>
          <a:p>
            <a:fld id="{3FBD7EAE-95FB-4793-9514-03F3F0E6D67A}" type="datetime1">
              <a:rPr lang="de-DE" smtClean="0"/>
              <a:t>20.10.2016</a:t>
            </a:fld>
            <a:endParaRPr lang="de-DE" dirty="0"/>
          </a:p>
        </p:txBody>
      </p:sp>
      <p:sp>
        <p:nvSpPr>
          <p:cNvPr id="5" name="Fußzeilenplatzhalter 4"/>
          <p:cNvSpPr>
            <a:spLocks noGrp="1"/>
          </p:cNvSpPr>
          <p:nvPr>
            <p:ph type="ftr" sz="quarter" idx="11"/>
          </p:nvPr>
        </p:nvSpPr>
        <p:spPr bwMode="gray"/>
        <p:txBody>
          <a:bodyPr/>
          <a:lstStyle/>
          <a:p>
            <a:r>
              <a:rPr lang="de-DE" dirty="0" smtClean="0"/>
              <a:t>Platzhalter Präsentationstitel</a:t>
            </a:r>
            <a:endParaRPr lang="de-DE" dirty="0"/>
          </a:p>
        </p:txBody>
      </p:sp>
      <p:sp>
        <p:nvSpPr>
          <p:cNvPr id="6" name="Foliennummernplatzhalter 5"/>
          <p:cNvSpPr>
            <a:spLocks noGrp="1"/>
          </p:cNvSpPr>
          <p:nvPr>
            <p:ph type="sldNum" sz="quarter" idx="12"/>
          </p:nvPr>
        </p:nvSpPr>
        <p:spPr bwMode="gray">
          <a:xfrm>
            <a:off x="287338" y="4866476"/>
            <a:ext cx="423193" cy="138499"/>
          </a:xfrm>
        </p:spPr>
        <p:txBody>
          <a:bodyPr/>
          <a:lstStyle/>
          <a:p>
            <a:r>
              <a:rPr lang="de-DE" dirty="0" smtClean="0"/>
              <a:t>Seite </a:t>
            </a:r>
            <a:fld id="{F3E40750-43DD-44D7-993D-19CAB7B80A87}" type="slidenum">
              <a:rPr lang="de-DE" smtClean="0"/>
              <a:pPr/>
              <a:t>27</a:t>
            </a:fld>
            <a:endParaRPr lang="de-DE" dirty="0"/>
          </a:p>
        </p:txBody>
      </p:sp>
      <p:sp>
        <p:nvSpPr>
          <p:cNvPr id="8" name="Textfeld 7"/>
          <p:cNvSpPr txBox="1"/>
          <p:nvPr/>
        </p:nvSpPr>
        <p:spPr>
          <a:xfrm>
            <a:off x="323528" y="1131590"/>
            <a:ext cx="8352928" cy="3447098"/>
          </a:xfrm>
          <a:prstGeom prst="rect">
            <a:avLst/>
          </a:prstGeom>
          <a:noFill/>
        </p:spPr>
        <p:txBody>
          <a:bodyPr wrap="square" rtlCol="0">
            <a:spAutoFit/>
          </a:bodyPr>
          <a:lstStyle/>
          <a:p>
            <a:pPr marL="180000" indent="-180000">
              <a:spcBef>
                <a:spcPts val="600"/>
              </a:spcBef>
              <a:buClr>
                <a:schemeClr val="accent1"/>
              </a:buClr>
              <a:buFont typeface="Wingdings" panose="05000000000000000000" pitchFamily="2" charset="2"/>
              <a:buChar char="§"/>
            </a:pPr>
            <a:r>
              <a:rPr lang="de-DE" sz="1600" b="1" dirty="0" smtClean="0">
                <a:solidFill>
                  <a:schemeClr val="bg2">
                    <a:lumMod val="10000"/>
                  </a:schemeClr>
                </a:solidFill>
              </a:rPr>
              <a:t>Wert der Bildungsnachweise</a:t>
            </a:r>
          </a:p>
          <a:p>
            <a:endParaRPr lang="de-DE" sz="1600" dirty="0" smtClean="0">
              <a:solidFill>
                <a:schemeClr val="tx2"/>
              </a:solidFill>
            </a:endParaRPr>
          </a:p>
          <a:p>
            <a:r>
              <a:rPr lang="de-DE" sz="1600" dirty="0" smtClean="0">
                <a:solidFill>
                  <a:srgbClr val="000000"/>
                </a:solidFill>
              </a:rPr>
              <a:t>Es </a:t>
            </a:r>
            <a:r>
              <a:rPr lang="de-DE" sz="1600" dirty="0">
                <a:solidFill>
                  <a:srgbClr val="000000"/>
                </a:solidFill>
              </a:rPr>
              <a:t>werden „Jahreszeugnisse“, „Modulbescheinigungen“, „Stufenzeugnisse“ und „Studiennachweise“ ausgehändigt (s. Art. 33).</a:t>
            </a:r>
          </a:p>
          <a:p>
            <a:endParaRPr lang="de-DE" sz="1600" dirty="0" smtClean="0">
              <a:solidFill>
                <a:srgbClr val="000000"/>
              </a:solidFill>
            </a:endParaRPr>
          </a:p>
          <a:p>
            <a:r>
              <a:rPr lang="de-DE" sz="1600" dirty="0" smtClean="0">
                <a:solidFill>
                  <a:srgbClr val="000000"/>
                </a:solidFill>
              </a:rPr>
              <a:t>Diese </a:t>
            </a:r>
            <a:r>
              <a:rPr lang="de-DE" sz="1600" dirty="0">
                <a:solidFill>
                  <a:srgbClr val="000000"/>
                </a:solidFill>
              </a:rPr>
              <a:t>Studiennachweise geben jedoch keinerlei Berechtigung in Bezug auf weiterführende Studien. </a:t>
            </a:r>
          </a:p>
          <a:p>
            <a:endParaRPr lang="de-DE" sz="1600" u="sng" dirty="0" smtClean="0">
              <a:solidFill>
                <a:srgbClr val="000000"/>
              </a:solidFill>
            </a:endParaRPr>
          </a:p>
          <a:p>
            <a:r>
              <a:rPr lang="de-DE" sz="1600" u="sng" dirty="0" smtClean="0">
                <a:solidFill>
                  <a:srgbClr val="000000"/>
                </a:solidFill>
              </a:rPr>
              <a:t>Ausnahme</a:t>
            </a:r>
            <a:r>
              <a:rPr lang="de-DE" sz="1600" dirty="0">
                <a:solidFill>
                  <a:srgbClr val="000000"/>
                </a:solidFill>
              </a:rPr>
              <a:t>: Die Autonome Hochschule erkennt die Nachweise an und gewährt auf dieser Grundlage Unterrichtsbefreiungen in den Bachelorstudiengängen „Primarschullehrer“ und „Kindergärtner“.</a:t>
            </a:r>
          </a:p>
          <a:p>
            <a:pPr>
              <a:spcBef>
                <a:spcPts val="600"/>
              </a:spcBef>
              <a:buClr>
                <a:schemeClr val="accent1"/>
              </a:buClr>
            </a:pPr>
            <a:endParaRPr lang="de-DE" sz="1600" dirty="0">
              <a:solidFill>
                <a:schemeClr val="tx2"/>
              </a:solidFill>
            </a:endParaRPr>
          </a:p>
          <a:p>
            <a:pPr marL="180000" indent="-180000">
              <a:spcBef>
                <a:spcPts val="600"/>
              </a:spcBef>
              <a:buClr>
                <a:schemeClr val="accent1"/>
              </a:buClr>
              <a:buFont typeface="Wingdings" panose="05000000000000000000" pitchFamily="2" charset="2"/>
              <a:buChar char="§"/>
            </a:pPr>
            <a:endParaRPr lang="de-DE" sz="1600" dirty="0" smtClean="0">
              <a:solidFill>
                <a:schemeClr val="tx2"/>
              </a:solidFill>
            </a:endParaRPr>
          </a:p>
        </p:txBody>
      </p:sp>
    </p:spTree>
    <p:extLst>
      <p:ext uri="{BB962C8B-B14F-4D97-AF65-F5344CB8AC3E}">
        <p14:creationId xmlns:p14="http://schemas.microsoft.com/office/powerpoint/2010/main" val="136250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hteck 30"/>
          <p:cNvSpPr/>
          <p:nvPr/>
        </p:nvSpPr>
        <p:spPr bwMode="gray">
          <a:xfrm>
            <a:off x="4643438" y="4839986"/>
            <a:ext cx="3420950" cy="195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2"/>
                </a:solidFill>
              </a:rPr>
              <a:t>Partnerlogos</a:t>
            </a:r>
            <a:endParaRPr lang="de-DE" sz="1000" dirty="0">
              <a:solidFill>
                <a:schemeClr val="tx2"/>
              </a:solidFill>
            </a:endParaRPr>
          </a:p>
        </p:txBody>
      </p:sp>
      <p:sp>
        <p:nvSpPr>
          <p:cNvPr id="2" name="Titel 1"/>
          <p:cNvSpPr>
            <a:spLocks noGrp="1"/>
          </p:cNvSpPr>
          <p:nvPr>
            <p:ph type="title"/>
          </p:nvPr>
        </p:nvSpPr>
        <p:spPr bwMode="gray">
          <a:xfrm>
            <a:off x="287339" y="332945"/>
            <a:ext cx="8569324" cy="553998"/>
          </a:xfrm>
        </p:spPr>
        <p:txBody>
          <a:bodyPr/>
          <a:lstStyle/>
          <a:p>
            <a:r>
              <a:rPr lang="de-DE" sz="1800" dirty="0"/>
              <a:t>6</a:t>
            </a:r>
            <a:r>
              <a:rPr lang="de-DE" sz="1800" dirty="0" smtClean="0"/>
              <a:t>. </a:t>
            </a:r>
            <a:r>
              <a:rPr lang="de-DE" sz="1800" dirty="0" err="1" smtClean="0"/>
              <a:t>VAlidierungsansatz</a:t>
            </a:r>
            <a:r>
              <a:rPr lang="de-DE" sz="1800" dirty="0" smtClean="0"/>
              <a:t> </a:t>
            </a:r>
            <a:r>
              <a:rPr lang="de-DE" sz="1800" dirty="0"/>
              <a:t>beim Erwerb von Bildungsnachweisen der Ausbildungen der Sportkommission</a:t>
            </a:r>
          </a:p>
        </p:txBody>
      </p:sp>
      <p:sp>
        <p:nvSpPr>
          <p:cNvPr id="4" name="Datumsplatzhalter 3"/>
          <p:cNvSpPr>
            <a:spLocks noGrp="1"/>
          </p:cNvSpPr>
          <p:nvPr>
            <p:ph type="dt" sz="half" idx="10"/>
          </p:nvPr>
        </p:nvSpPr>
        <p:spPr bwMode="gray"/>
        <p:txBody>
          <a:bodyPr/>
          <a:lstStyle/>
          <a:p>
            <a:fld id="{3FBD7EAE-95FB-4793-9514-03F3F0E6D67A}" type="datetime1">
              <a:rPr lang="de-DE" smtClean="0"/>
              <a:t>20.10.2016</a:t>
            </a:fld>
            <a:endParaRPr lang="de-DE" dirty="0"/>
          </a:p>
        </p:txBody>
      </p:sp>
      <p:sp>
        <p:nvSpPr>
          <p:cNvPr id="5" name="Fußzeilenplatzhalter 4"/>
          <p:cNvSpPr>
            <a:spLocks noGrp="1"/>
          </p:cNvSpPr>
          <p:nvPr>
            <p:ph type="ftr" sz="quarter" idx="11"/>
          </p:nvPr>
        </p:nvSpPr>
        <p:spPr bwMode="gray"/>
        <p:txBody>
          <a:bodyPr/>
          <a:lstStyle/>
          <a:p>
            <a:r>
              <a:rPr lang="de-DE" dirty="0" smtClean="0"/>
              <a:t>Platzhalter Präsentationstitel</a:t>
            </a:r>
            <a:endParaRPr lang="de-DE" dirty="0"/>
          </a:p>
        </p:txBody>
      </p:sp>
      <p:sp>
        <p:nvSpPr>
          <p:cNvPr id="6" name="Foliennummernplatzhalter 5"/>
          <p:cNvSpPr>
            <a:spLocks noGrp="1"/>
          </p:cNvSpPr>
          <p:nvPr>
            <p:ph type="sldNum" sz="quarter" idx="12"/>
          </p:nvPr>
        </p:nvSpPr>
        <p:spPr bwMode="gray">
          <a:xfrm>
            <a:off x="287338" y="4866476"/>
            <a:ext cx="423193" cy="138499"/>
          </a:xfrm>
        </p:spPr>
        <p:txBody>
          <a:bodyPr/>
          <a:lstStyle/>
          <a:p>
            <a:r>
              <a:rPr lang="de-DE" dirty="0" smtClean="0"/>
              <a:t>Seite </a:t>
            </a:r>
            <a:fld id="{F3E40750-43DD-44D7-993D-19CAB7B80A87}" type="slidenum">
              <a:rPr lang="de-DE" smtClean="0"/>
              <a:pPr/>
              <a:t>28</a:t>
            </a:fld>
            <a:endParaRPr lang="de-DE" dirty="0"/>
          </a:p>
        </p:txBody>
      </p:sp>
      <p:sp>
        <p:nvSpPr>
          <p:cNvPr id="8" name="Textfeld 7"/>
          <p:cNvSpPr txBox="1"/>
          <p:nvPr/>
        </p:nvSpPr>
        <p:spPr>
          <a:xfrm>
            <a:off x="323528" y="1131590"/>
            <a:ext cx="8352928" cy="2492990"/>
          </a:xfrm>
          <a:prstGeom prst="rect">
            <a:avLst/>
          </a:prstGeom>
          <a:noFill/>
        </p:spPr>
        <p:txBody>
          <a:bodyPr wrap="square" rtlCol="0">
            <a:spAutoFit/>
          </a:bodyPr>
          <a:lstStyle/>
          <a:p>
            <a:pPr marL="180000" indent="-180000">
              <a:spcBef>
                <a:spcPts val="600"/>
              </a:spcBef>
              <a:buClr>
                <a:schemeClr val="accent1"/>
              </a:buClr>
              <a:buFont typeface="Wingdings" panose="05000000000000000000" pitchFamily="2" charset="2"/>
              <a:buChar char="§"/>
            </a:pPr>
            <a:r>
              <a:rPr lang="de-DE" sz="1600" b="1" dirty="0" smtClean="0">
                <a:solidFill>
                  <a:schemeClr val="bg2">
                    <a:lumMod val="10000"/>
                  </a:schemeClr>
                </a:solidFill>
              </a:rPr>
              <a:t>Gesetzliche Grundlage</a:t>
            </a:r>
          </a:p>
          <a:p>
            <a:pPr>
              <a:spcBef>
                <a:spcPts val="600"/>
              </a:spcBef>
              <a:buClr>
                <a:schemeClr val="accent1"/>
              </a:buClr>
            </a:pPr>
            <a:endParaRPr lang="de-DE" sz="1600" dirty="0">
              <a:solidFill>
                <a:schemeClr val="tx2"/>
              </a:solidFill>
            </a:endParaRPr>
          </a:p>
          <a:p>
            <a:pPr marL="285750" lvl="0" indent="-285750">
              <a:buFont typeface="Arial" panose="020B0604020202020204" pitchFamily="34" charset="0"/>
              <a:buChar char="•"/>
            </a:pPr>
            <a:r>
              <a:rPr lang="fr-BE" sz="1600" dirty="0" err="1">
                <a:solidFill>
                  <a:srgbClr val="000000"/>
                </a:solidFill>
              </a:rPr>
              <a:t>Sportdekret</a:t>
            </a:r>
            <a:r>
              <a:rPr lang="fr-BE" sz="1600" dirty="0">
                <a:solidFill>
                  <a:srgbClr val="000000"/>
                </a:solidFill>
              </a:rPr>
              <a:t> </a:t>
            </a:r>
            <a:r>
              <a:rPr lang="fr-BE" sz="1600" dirty="0" err="1">
                <a:solidFill>
                  <a:srgbClr val="000000"/>
                </a:solidFill>
              </a:rPr>
              <a:t>vom</a:t>
            </a:r>
            <a:r>
              <a:rPr lang="fr-BE" sz="1600" dirty="0">
                <a:solidFill>
                  <a:srgbClr val="000000"/>
                </a:solidFill>
              </a:rPr>
              <a:t> 19. April 2004</a:t>
            </a:r>
            <a:endParaRPr lang="de-DE" sz="1600" dirty="0">
              <a:solidFill>
                <a:srgbClr val="000000"/>
              </a:solidFill>
            </a:endParaRPr>
          </a:p>
          <a:p>
            <a:pPr marL="285750" lvl="0" indent="-285750">
              <a:buFont typeface="Arial" panose="020B0604020202020204" pitchFamily="34" charset="0"/>
              <a:buChar char="•"/>
            </a:pPr>
            <a:r>
              <a:rPr lang="de-DE" sz="1600" dirty="0" smtClean="0">
                <a:solidFill>
                  <a:srgbClr val="000000"/>
                </a:solidFill>
              </a:rPr>
              <a:t>Erlass </a:t>
            </a:r>
            <a:r>
              <a:rPr lang="de-DE" sz="1600" dirty="0">
                <a:solidFill>
                  <a:srgbClr val="000000"/>
                </a:solidFill>
              </a:rPr>
              <a:t>der Wallonischen Region vom 13. März 2003 zur Sicherheit und Hygiene in den Bädern</a:t>
            </a:r>
          </a:p>
          <a:p>
            <a:pPr marL="285750" lvl="0" indent="-285750">
              <a:buFont typeface="Arial" panose="020B0604020202020204" pitchFamily="34" charset="0"/>
              <a:buChar char="•"/>
            </a:pPr>
            <a:r>
              <a:rPr lang="de-DE" sz="1600" dirty="0" smtClean="0">
                <a:solidFill>
                  <a:srgbClr val="000000"/>
                </a:solidFill>
              </a:rPr>
              <a:t>Waffengesetz </a:t>
            </a:r>
            <a:r>
              <a:rPr lang="de-DE" sz="1600" dirty="0">
                <a:solidFill>
                  <a:srgbClr val="000000"/>
                </a:solidFill>
              </a:rPr>
              <a:t>vom 8. Juni 2006 und das Dekret vom 20. </a:t>
            </a:r>
            <a:r>
              <a:rPr lang="fr-BE" sz="1600" dirty="0" err="1">
                <a:solidFill>
                  <a:srgbClr val="000000"/>
                </a:solidFill>
              </a:rPr>
              <a:t>November</a:t>
            </a:r>
            <a:r>
              <a:rPr lang="fr-BE" sz="1600" dirty="0">
                <a:solidFill>
                  <a:srgbClr val="000000"/>
                </a:solidFill>
              </a:rPr>
              <a:t> 2006 der </a:t>
            </a:r>
            <a:r>
              <a:rPr lang="fr-BE" sz="1600" dirty="0" err="1">
                <a:solidFill>
                  <a:srgbClr val="000000"/>
                </a:solidFill>
              </a:rPr>
              <a:t>Deutschsprachigen</a:t>
            </a:r>
            <a:r>
              <a:rPr lang="fr-BE" sz="1600" dirty="0">
                <a:solidFill>
                  <a:srgbClr val="000000"/>
                </a:solidFill>
              </a:rPr>
              <a:t> </a:t>
            </a:r>
            <a:r>
              <a:rPr lang="fr-BE" sz="1600" dirty="0" err="1">
                <a:solidFill>
                  <a:srgbClr val="000000"/>
                </a:solidFill>
              </a:rPr>
              <a:t>Gemeinschaft</a:t>
            </a:r>
            <a:r>
              <a:rPr lang="fr-BE" sz="1600" dirty="0">
                <a:solidFill>
                  <a:srgbClr val="000000"/>
                </a:solidFill>
              </a:rPr>
              <a:t>.</a:t>
            </a:r>
            <a:endParaRPr lang="de-DE" sz="1600" dirty="0">
              <a:solidFill>
                <a:srgbClr val="000000"/>
              </a:solidFill>
            </a:endParaRPr>
          </a:p>
          <a:p>
            <a:r>
              <a:rPr lang="fr-BE" sz="1600" dirty="0"/>
              <a:t> </a:t>
            </a:r>
            <a:endParaRPr lang="de-DE" sz="1600" dirty="0"/>
          </a:p>
          <a:p>
            <a:pPr>
              <a:spcBef>
                <a:spcPts val="600"/>
              </a:spcBef>
              <a:buClr>
                <a:schemeClr val="accent1"/>
              </a:buClr>
            </a:pPr>
            <a:endParaRPr lang="de-DE" sz="1600" dirty="0" smtClean="0">
              <a:solidFill>
                <a:schemeClr val="tx2"/>
              </a:solidFill>
            </a:endParaRPr>
          </a:p>
        </p:txBody>
      </p:sp>
    </p:spTree>
    <p:extLst>
      <p:ext uri="{BB962C8B-B14F-4D97-AF65-F5344CB8AC3E}">
        <p14:creationId xmlns:p14="http://schemas.microsoft.com/office/powerpoint/2010/main" val="249046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hteck 30"/>
          <p:cNvSpPr/>
          <p:nvPr/>
        </p:nvSpPr>
        <p:spPr bwMode="gray">
          <a:xfrm>
            <a:off x="4643438" y="4839986"/>
            <a:ext cx="3420950" cy="195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2"/>
                </a:solidFill>
              </a:rPr>
              <a:t>Partnerlogos</a:t>
            </a:r>
            <a:endParaRPr lang="de-DE" sz="1000" dirty="0">
              <a:solidFill>
                <a:schemeClr val="tx2"/>
              </a:solidFill>
            </a:endParaRPr>
          </a:p>
        </p:txBody>
      </p:sp>
      <p:sp>
        <p:nvSpPr>
          <p:cNvPr id="2" name="Titel 1"/>
          <p:cNvSpPr>
            <a:spLocks noGrp="1"/>
          </p:cNvSpPr>
          <p:nvPr>
            <p:ph type="title"/>
          </p:nvPr>
        </p:nvSpPr>
        <p:spPr bwMode="gray">
          <a:xfrm>
            <a:off x="287339" y="332945"/>
            <a:ext cx="8569324" cy="553998"/>
          </a:xfrm>
        </p:spPr>
        <p:txBody>
          <a:bodyPr/>
          <a:lstStyle/>
          <a:p>
            <a:r>
              <a:rPr lang="de-DE" sz="1800" dirty="0"/>
              <a:t>6. </a:t>
            </a:r>
            <a:r>
              <a:rPr lang="de-DE" sz="1800" dirty="0" err="1"/>
              <a:t>VAlidierungsansatz</a:t>
            </a:r>
            <a:r>
              <a:rPr lang="de-DE" sz="1800" dirty="0"/>
              <a:t> beim Erwerb von Bildungsnachweisen der Ausbildungen der Sportkommission</a:t>
            </a:r>
          </a:p>
        </p:txBody>
      </p:sp>
      <p:sp>
        <p:nvSpPr>
          <p:cNvPr id="4" name="Datumsplatzhalter 3"/>
          <p:cNvSpPr>
            <a:spLocks noGrp="1"/>
          </p:cNvSpPr>
          <p:nvPr>
            <p:ph type="dt" sz="half" idx="10"/>
          </p:nvPr>
        </p:nvSpPr>
        <p:spPr bwMode="gray"/>
        <p:txBody>
          <a:bodyPr/>
          <a:lstStyle/>
          <a:p>
            <a:fld id="{3FBD7EAE-95FB-4793-9514-03F3F0E6D67A}" type="datetime1">
              <a:rPr lang="de-DE" smtClean="0"/>
              <a:t>20.10.2016</a:t>
            </a:fld>
            <a:endParaRPr lang="de-DE" dirty="0"/>
          </a:p>
        </p:txBody>
      </p:sp>
      <p:sp>
        <p:nvSpPr>
          <p:cNvPr id="5" name="Fußzeilenplatzhalter 4"/>
          <p:cNvSpPr>
            <a:spLocks noGrp="1"/>
          </p:cNvSpPr>
          <p:nvPr>
            <p:ph type="ftr" sz="quarter" idx="11"/>
          </p:nvPr>
        </p:nvSpPr>
        <p:spPr bwMode="gray"/>
        <p:txBody>
          <a:bodyPr/>
          <a:lstStyle/>
          <a:p>
            <a:r>
              <a:rPr lang="de-DE" dirty="0" smtClean="0"/>
              <a:t>Platzhalter Präsentationstitel</a:t>
            </a:r>
            <a:endParaRPr lang="de-DE" dirty="0"/>
          </a:p>
        </p:txBody>
      </p:sp>
      <p:sp>
        <p:nvSpPr>
          <p:cNvPr id="6" name="Foliennummernplatzhalter 5"/>
          <p:cNvSpPr>
            <a:spLocks noGrp="1"/>
          </p:cNvSpPr>
          <p:nvPr>
            <p:ph type="sldNum" sz="quarter" idx="12"/>
          </p:nvPr>
        </p:nvSpPr>
        <p:spPr bwMode="gray">
          <a:xfrm>
            <a:off x="287338" y="4866476"/>
            <a:ext cx="423193" cy="138499"/>
          </a:xfrm>
        </p:spPr>
        <p:txBody>
          <a:bodyPr/>
          <a:lstStyle/>
          <a:p>
            <a:r>
              <a:rPr lang="de-DE" dirty="0" smtClean="0"/>
              <a:t>Seite </a:t>
            </a:r>
            <a:fld id="{F3E40750-43DD-44D7-993D-19CAB7B80A87}" type="slidenum">
              <a:rPr lang="de-DE" smtClean="0"/>
              <a:pPr/>
              <a:t>29</a:t>
            </a:fld>
            <a:endParaRPr lang="de-DE" dirty="0"/>
          </a:p>
        </p:txBody>
      </p:sp>
      <p:sp>
        <p:nvSpPr>
          <p:cNvPr id="8" name="Textfeld 7"/>
          <p:cNvSpPr txBox="1"/>
          <p:nvPr/>
        </p:nvSpPr>
        <p:spPr>
          <a:xfrm>
            <a:off x="323528" y="1131590"/>
            <a:ext cx="8352928" cy="3785652"/>
          </a:xfrm>
          <a:prstGeom prst="rect">
            <a:avLst/>
          </a:prstGeom>
          <a:noFill/>
        </p:spPr>
        <p:txBody>
          <a:bodyPr wrap="square" rtlCol="0">
            <a:spAutoFit/>
          </a:bodyPr>
          <a:lstStyle/>
          <a:p>
            <a:pPr marL="180000" indent="-180000">
              <a:spcBef>
                <a:spcPts val="600"/>
              </a:spcBef>
              <a:buClr>
                <a:schemeClr val="accent1"/>
              </a:buClr>
              <a:buFont typeface="Wingdings" panose="05000000000000000000" pitchFamily="2" charset="2"/>
              <a:buChar char="§"/>
            </a:pPr>
            <a:r>
              <a:rPr lang="de-DE" sz="1600" b="1" dirty="0" smtClean="0">
                <a:solidFill>
                  <a:schemeClr val="bg2">
                    <a:lumMod val="10000"/>
                  </a:schemeClr>
                </a:solidFill>
              </a:rPr>
              <a:t>Validierungsansatz </a:t>
            </a:r>
          </a:p>
          <a:p>
            <a:pPr>
              <a:spcBef>
                <a:spcPts val="600"/>
              </a:spcBef>
              <a:buClr>
                <a:schemeClr val="accent1"/>
              </a:buClr>
            </a:pPr>
            <a:endParaRPr lang="de-DE" sz="1600" dirty="0">
              <a:solidFill>
                <a:schemeClr val="tx2"/>
              </a:solidFill>
            </a:endParaRPr>
          </a:p>
          <a:p>
            <a:r>
              <a:rPr lang="de-DE" sz="1400" dirty="0">
                <a:solidFill>
                  <a:srgbClr val="000000"/>
                </a:solidFill>
              </a:rPr>
              <a:t>Auf Ebene der Ausbildungen im Sport gilt als Zugang in der Regel das Erreichen eines gewissen Alters oder das Bestehen eines vorherigen, durch die Sportkommission anerkannten, Lehrgangs. Die Sportkommission behält sich jedoch das Recht </a:t>
            </a:r>
            <a:r>
              <a:rPr lang="de-DE" sz="1400" b="1" dirty="0">
                <a:solidFill>
                  <a:srgbClr val="000000"/>
                </a:solidFill>
              </a:rPr>
              <a:t>Ausnahmen bei den Zulassungsvoraussetzungen </a:t>
            </a:r>
            <a:r>
              <a:rPr lang="de-DE" sz="1400" dirty="0">
                <a:solidFill>
                  <a:srgbClr val="000000"/>
                </a:solidFill>
              </a:rPr>
              <a:t>zu machen. </a:t>
            </a:r>
            <a:endParaRPr lang="de-DE" sz="1400" dirty="0" smtClean="0">
              <a:solidFill>
                <a:srgbClr val="000000"/>
              </a:solidFill>
            </a:endParaRPr>
          </a:p>
          <a:p>
            <a:endParaRPr lang="de-DE" sz="1400" dirty="0">
              <a:solidFill>
                <a:srgbClr val="000000"/>
              </a:solidFill>
            </a:endParaRPr>
          </a:p>
          <a:p>
            <a:r>
              <a:rPr lang="de-DE" sz="1400" b="1" dirty="0">
                <a:solidFill>
                  <a:srgbClr val="000000"/>
                </a:solidFill>
              </a:rPr>
              <a:t>Ausländische Zertifikate </a:t>
            </a:r>
            <a:r>
              <a:rPr lang="de-DE" sz="1400" dirty="0">
                <a:solidFill>
                  <a:srgbClr val="000000"/>
                </a:solidFill>
              </a:rPr>
              <a:t>werden von der Sportkommission begutachtet und können zu </a:t>
            </a:r>
            <a:r>
              <a:rPr lang="de-DE" sz="1400" b="1" dirty="0">
                <a:solidFill>
                  <a:srgbClr val="000000"/>
                </a:solidFill>
              </a:rPr>
              <a:t>vollwertigen</a:t>
            </a:r>
            <a:r>
              <a:rPr lang="de-DE" sz="1400" dirty="0">
                <a:solidFill>
                  <a:srgbClr val="000000"/>
                </a:solidFill>
              </a:rPr>
              <a:t> bzw</a:t>
            </a:r>
            <a:r>
              <a:rPr lang="de-DE" sz="1400" b="1" dirty="0">
                <a:solidFill>
                  <a:srgbClr val="000000"/>
                </a:solidFill>
              </a:rPr>
              <a:t>. Teilanerkennungen </a:t>
            </a:r>
            <a:r>
              <a:rPr lang="de-DE" sz="1400" dirty="0">
                <a:solidFill>
                  <a:srgbClr val="000000"/>
                </a:solidFill>
              </a:rPr>
              <a:t>führen. </a:t>
            </a:r>
          </a:p>
          <a:p>
            <a:r>
              <a:rPr lang="de-DE" sz="1400" dirty="0">
                <a:solidFill>
                  <a:srgbClr val="000000"/>
                </a:solidFill>
              </a:rPr>
              <a:t> </a:t>
            </a:r>
          </a:p>
          <a:p>
            <a:r>
              <a:rPr lang="de-DE" sz="1400" dirty="0">
                <a:solidFill>
                  <a:srgbClr val="000000"/>
                </a:solidFill>
              </a:rPr>
              <a:t>Der Lehrgangsleiter entscheidet über </a:t>
            </a:r>
            <a:r>
              <a:rPr lang="de-DE" sz="1400" b="1" dirty="0">
                <a:solidFill>
                  <a:srgbClr val="000000"/>
                </a:solidFill>
              </a:rPr>
              <a:t>Unterrichts- oder Prüfungsbefreiungen</a:t>
            </a:r>
            <a:r>
              <a:rPr lang="de-DE" sz="1400" dirty="0">
                <a:solidFill>
                  <a:srgbClr val="000000"/>
                </a:solidFill>
              </a:rPr>
              <a:t>: der Jugendleiter-Ausweis führt beispielsweise zu gewissen Dispensen beim Lehrgang Breitensport Stufe 3. </a:t>
            </a:r>
          </a:p>
          <a:p>
            <a:r>
              <a:rPr lang="de-DE" sz="1400" dirty="0">
                <a:solidFill>
                  <a:srgbClr val="000000"/>
                </a:solidFill>
              </a:rPr>
              <a:t> </a:t>
            </a:r>
          </a:p>
          <a:p>
            <a:r>
              <a:rPr lang="de-DE" sz="1400" dirty="0">
                <a:solidFill>
                  <a:schemeClr val="tx2"/>
                </a:solidFill>
              </a:rPr>
              <a:t> </a:t>
            </a:r>
          </a:p>
          <a:p>
            <a:endParaRPr lang="de-DE" sz="1400" dirty="0">
              <a:solidFill>
                <a:schemeClr val="tx2"/>
              </a:solidFill>
            </a:endParaRPr>
          </a:p>
          <a:p>
            <a:pPr>
              <a:spcBef>
                <a:spcPts val="600"/>
              </a:spcBef>
              <a:buClr>
                <a:schemeClr val="accent1"/>
              </a:buClr>
            </a:pPr>
            <a:endParaRPr lang="de-DE" sz="1600" dirty="0" smtClean="0">
              <a:solidFill>
                <a:schemeClr val="tx2"/>
              </a:solidFill>
            </a:endParaRPr>
          </a:p>
        </p:txBody>
      </p:sp>
    </p:spTree>
    <p:extLst>
      <p:ext uri="{BB962C8B-B14F-4D97-AF65-F5344CB8AC3E}">
        <p14:creationId xmlns:p14="http://schemas.microsoft.com/office/powerpoint/2010/main" val="91479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bwMode="gray">
          <a:xfrm>
            <a:off x="3888403" y="1227334"/>
            <a:ext cx="3635925" cy="430887"/>
          </a:xfrm>
        </p:spPr>
        <p:txBody>
          <a:bodyPr/>
          <a:lstStyle/>
          <a:p>
            <a:r>
              <a:rPr lang="de-DE" dirty="0" smtClean="0"/>
              <a:t>LEITFRAGEN</a:t>
            </a:r>
            <a:endParaRPr lang="de-DE" dirty="0"/>
          </a:p>
        </p:txBody>
      </p:sp>
      <p:graphicFrame>
        <p:nvGraphicFramePr>
          <p:cNvPr id="4" name="Tabelle 3"/>
          <p:cNvGraphicFramePr>
            <a:graphicFrameLocks noGrp="1"/>
          </p:cNvGraphicFramePr>
          <p:nvPr>
            <p:extLst>
              <p:ext uri="{D42A27DB-BD31-4B8C-83A1-F6EECF244321}">
                <p14:modId xmlns:p14="http://schemas.microsoft.com/office/powerpoint/2010/main" val="1311115959"/>
              </p:ext>
            </p:extLst>
          </p:nvPr>
        </p:nvGraphicFramePr>
        <p:xfrm>
          <a:off x="3923928" y="2067696"/>
          <a:ext cx="4752528" cy="2736302"/>
        </p:xfrm>
        <a:graphic>
          <a:graphicData uri="http://schemas.openxmlformats.org/drawingml/2006/table">
            <a:tbl>
              <a:tblPr firstRow="1" bandRow="1">
                <a:tableStyleId>{5C22544A-7EE6-4342-B048-85BDC9FD1C3A}</a:tableStyleId>
              </a:tblPr>
              <a:tblGrid>
                <a:gridCol w="281632"/>
                <a:gridCol w="4470896"/>
              </a:tblGrid>
              <a:tr h="576062">
                <a:tc>
                  <a:txBody>
                    <a:bodyPr/>
                    <a:lstStyle/>
                    <a:p>
                      <a:pPr algn="ctr"/>
                      <a:r>
                        <a:rPr lang="de-DE" sz="2400" b="1" noProof="0" dirty="0" smtClean="0">
                          <a:solidFill>
                            <a:schemeClr val="bg1"/>
                          </a:solidFill>
                        </a:rPr>
                        <a:t>1</a:t>
                      </a:r>
                      <a:endParaRPr lang="de-DE" sz="2400" b="1" noProof="0" dirty="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1009132" rtl="0" eaLnBrk="1" fontAlgn="auto" latinLnBrk="0" hangingPunct="1">
                        <a:lnSpc>
                          <a:spcPct val="100000"/>
                        </a:lnSpc>
                        <a:spcBef>
                          <a:spcPts val="0"/>
                        </a:spcBef>
                        <a:spcAft>
                          <a:spcPts val="0"/>
                        </a:spcAft>
                        <a:buClrTx/>
                        <a:buSzTx/>
                        <a:buFontTx/>
                        <a:buNone/>
                        <a:tabLst/>
                        <a:defRPr/>
                      </a:pPr>
                      <a:r>
                        <a:rPr lang="de-DE" sz="1400" b="1" kern="1200" dirty="0" smtClean="0">
                          <a:solidFill>
                            <a:schemeClr val="lt1"/>
                          </a:solidFill>
                          <a:effectLst/>
                          <a:latin typeface="+mn-lt"/>
                          <a:ea typeface="+mn-ea"/>
                          <a:cs typeface="+mn-cs"/>
                        </a:rPr>
                        <a:t>Welche Bildungsnachweise werden in der Deutschsprachigen Gemeinschaft vergeben?</a:t>
                      </a:r>
                      <a:endParaRPr lang="de-DE" sz="1400" b="0" noProof="0" dirty="0" smtClean="0">
                        <a:solidFill>
                          <a:schemeClr val="bg1"/>
                        </a:solidFill>
                        <a:ea typeface="MS PGothic" pitchFamily="34" charset="-128"/>
                      </a:endParaRPr>
                    </a:p>
                  </a:txBody>
                  <a:tcPr marL="10800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576064">
                <a:tc>
                  <a:txBody>
                    <a:bodyPr/>
                    <a:lstStyle/>
                    <a:p>
                      <a:pPr algn="ctr"/>
                      <a:r>
                        <a:rPr lang="de-DE" sz="2400" b="1" noProof="0" dirty="0" smtClean="0">
                          <a:solidFill>
                            <a:schemeClr val="bg1"/>
                          </a:solidFill>
                        </a:rPr>
                        <a:t>2</a:t>
                      </a:r>
                      <a:endParaRPr lang="de-DE" sz="2400" b="1" noProof="0" dirty="0">
                        <a:solidFill>
                          <a:schemeClr val="bg1"/>
                        </a:solidFill>
                      </a:endParaRPr>
                    </a:p>
                  </a:txBody>
                  <a:tcPr marL="0" marR="0"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1009132" rtl="0" eaLnBrk="1" fontAlgn="auto" latinLnBrk="0" hangingPunct="1">
                        <a:lnSpc>
                          <a:spcPct val="100000"/>
                        </a:lnSpc>
                        <a:spcBef>
                          <a:spcPts val="0"/>
                        </a:spcBef>
                        <a:spcAft>
                          <a:spcPts val="0"/>
                        </a:spcAft>
                        <a:buClrTx/>
                        <a:buSzTx/>
                        <a:buFontTx/>
                        <a:buNone/>
                        <a:tabLst/>
                        <a:defRPr/>
                      </a:pPr>
                      <a:r>
                        <a:rPr lang="de-DE" sz="1400" b="1" kern="1200" dirty="0" smtClean="0">
                          <a:solidFill>
                            <a:schemeClr val="lt1"/>
                          </a:solidFill>
                          <a:effectLst/>
                          <a:latin typeface="+mn-lt"/>
                          <a:ea typeface="+mn-ea"/>
                          <a:cs typeface="+mn-cs"/>
                        </a:rPr>
                        <a:t>Auf welcher gesetzlichen Basis beruhen diese Bildungsnachweise?</a:t>
                      </a:r>
                      <a:endParaRPr lang="de-DE" sz="1400" b="1" kern="1200" noProof="0" dirty="0" smtClean="0">
                        <a:solidFill>
                          <a:schemeClr val="lt1"/>
                        </a:solidFill>
                        <a:effectLst/>
                        <a:latin typeface="+mn-lt"/>
                        <a:ea typeface="+mn-ea"/>
                        <a:cs typeface="+mn-cs"/>
                      </a:endParaRPr>
                    </a:p>
                  </a:txBody>
                  <a:tcPr marL="108000"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576064">
                <a:tc>
                  <a:txBody>
                    <a:bodyPr/>
                    <a:lstStyle/>
                    <a:p>
                      <a:pPr algn="ctr"/>
                      <a:r>
                        <a:rPr lang="de-DE" sz="2400" b="1" noProof="0" dirty="0" smtClean="0">
                          <a:solidFill>
                            <a:schemeClr val="bg1"/>
                          </a:solidFill>
                        </a:rPr>
                        <a:t>3</a:t>
                      </a:r>
                      <a:endParaRPr lang="de-DE" sz="2400" b="1" noProof="0" dirty="0">
                        <a:solidFill>
                          <a:schemeClr val="bg1"/>
                        </a:solidFill>
                      </a:endParaRPr>
                    </a:p>
                  </a:txBody>
                  <a:tcPr marL="0" marR="0"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1009132" rtl="0" eaLnBrk="1" fontAlgn="auto" latinLnBrk="0" hangingPunct="1">
                        <a:lnSpc>
                          <a:spcPct val="100000"/>
                        </a:lnSpc>
                        <a:spcBef>
                          <a:spcPts val="0"/>
                        </a:spcBef>
                        <a:spcAft>
                          <a:spcPts val="0"/>
                        </a:spcAft>
                        <a:buClrTx/>
                        <a:buSzTx/>
                        <a:buFontTx/>
                        <a:buNone/>
                        <a:tabLst/>
                        <a:defRPr/>
                      </a:pPr>
                      <a:r>
                        <a:rPr lang="de-DE" sz="1400" b="1" kern="1200" dirty="0" smtClean="0">
                          <a:solidFill>
                            <a:schemeClr val="lt1"/>
                          </a:solidFill>
                          <a:effectLst/>
                          <a:latin typeface="+mn-lt"/>
                          <a:ea typeface="+mn-ea"/>
                          <a:cs typeface="+mn-cs"/>
                        </a:rPr>
                        <a:t>Welche Anerkennung/ Wert haben diese Bildungsnachweise, bzw. wozu berechtigen sie? </a:t>
                      </a:r>
                    </a:p>
                  </a:txBody>
                  <a:tcPr marL="108000"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1008112">
                <a:tc>
                  <a:txBody>
                    <a:bodyPr/>
                    <a:lstStyle/>
                    <a:p>
                      <a:pPr algn="ctr"/>
                      <a:r>
                        <a:rPr lang="de-DE" sz="2400" b="1" noProof="0" dirty="0" smtClean="0">
                          <a:solidFill>
                            <a:schemeClr val="bg1"/>
                          </a:solidFill>
                        </a:rPr>
                        <a:t>4</a:t>
                      </a:r>
                      <a:endParaRPr lang="de-DE" sz="2400" b="1" noProof="0" dirty="0">
                        <a:solidFill>
                          <a:schemeClr val="bg1"/>
                        </a:solidFill>
                      </a:endParaRPr>
                    </a:p>
                  </a:txBody>
                  <a:tcPr marL="0" marR="0"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1009132" rtl="0" eaLnBrk="1" fontAlgn="auto" latinLnBrk="0" hangingPunct="1">
                        <a:lnSpc>
                          <a:spcPct val="100000"/>
                        </a:lnSpc>
                        <a:spcBef>
                          <a:spcPts val="0"/>
                        </a:spcBef>
                        <a:spcAft>
                          <a:spcPts val="0"/>
                        </a:spcAft>
                        <a:buClrTx/>
                        <a:buSzTx/>
                        <a:buFontTx/>
                        <a:buNone/>
                        <a:tabLst/>
                        <a:defRPr/>
                      </a:pPr>
                      <a:r>
                        <a:rPr lang="de-DE" sz="1400" b="1" kern="1200" dirty="0" smtClean="0">
                          <a:solidFill>
                            <a:schemeClr val="lt1"/>
                          </a:solidFill>
                          <a:effectLst/>
                          <a:latin typeface="+mn-lt"/>
                          <a:ea typeface="+mn-ea"/>
                          <a:cs typeface="+mn-cs"/>
                        </a:rPr>
                        <a:t>Welche Validierungspraxis von nicht-formal und informell erworbenen Kompetenzen </a:t>
                      </a:r>
                      <a:r>
                        <a:rPr lang="de-DE" sz="1400" b="1" kern="1200" dirty="0" smtClean="0">
                          <a:solidFill>
                            <a:schemeClr val="lt1"/>
                          </a:solidFill>
                          <a:effectLst/>
                          <a:latin typeface="+mn-lt"/>
                          <a:ea typeface="+mn-ea"/>
                          <a:cs typeface="+mn-cs"/>
                        </a:rPr>
                        <a:t>kann innerhalb </a:t>
                      </a:r>
                      <a:r>
                        <a:rPr lang="de-DE" sz="1400" b="1" kern="1200" dirty="0" smtClean="0">
                          <a:solidFill>
                            <a:schemeClr val="lt1"/>
                          </a:solidFill>
                          <a:effectLst/>
                          <a:latin typeface="+mn-lt"/>
                          <a:ea typeface="+mn-ea"/>
                          <a:cs typeface="+mn-cs"/>
                        </a:rPr>
                        <a:t>der Lehrgänge </a:t>
                      </a:r>
                      <a:r>
                        <a:rPr lang="de-DE" sz="1400" b="1" kern="1200" dirty="0" smtClean="0">
                          <a:solidFill>
                            <a:schemeClr val="lt1"/>
                          </a:solidFill>
                          <a:effectLst/>
                          <a:latin typeface="+mn-lt"/>
                          <a:ea typeface="+mn-ea"/>
                          <a:cs typeface="+mn-cs"/>
                        </a:rPr>
                        <a:t>identifiziert werden? </a:t>
                      </a:r>
                      <a:endParaRPr lang="de-DE" sz="1400" b="1" kern="1200" noProof="0" dirty="0" smtClean="0">
                        <a:solidFill>
                          <a:schemeClr val="lt1"/>
                        </a:solidFill>
                        <a:effectLst/>
                        <a:latin typeface="+mn-lt"/>
                        <a:ea typeface="+mn-ea"/>
                        <a:cs typeface="+mn-cs"/>
                      </a:endParaRPr>
                    </a:p>
                  </a:txBody>
                  <a:tcPr marL="108000"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424948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hteck 30"/>
          <p:cNvSpPr/>
          <p:nvPr/>
        </p:nvSpPr>
        <p:spPr bwMode="gray">
          <a:xfrm>
            <a:off x="4643438" y="4839986"/>
            <a:ext cx="3420950" cy="195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2"/>
                </a:solidFill>
              </a:rPr>
              <a:t>Partnerlogos</a:t>
            </a:r>
            <a:endParaRPr lang="de-DE" sz="1000" dirty="0">
              <a:solidFill>
                <a:schemeClr val="tx2"/>
              </a:solidFill>
            </a:endParaRPr>
          </a:p>
        </p:txBody>
      </p:sp>
      <p:sp>
        <p:nvSpPr>
          <p:cNvPr id="2" name="Titel 1"/>
          <p:cNvSpPr>
            <a:spLocks noGrp="1"/>
          </p:cNvSpPr>
          <p:nvPr>
            <p:ph type="title"/>
          </p:nvPr>
        </p:nvSpPr>
        <p:spPr bwMode="gray">
          <a:xfrm>
            <a:off x="287339" y="332945"/>
            <a:ext cx="8569324" cy="553998"/>
          </a:xfrm>
        </p:spPr>
        <p:txBody>
          <a:bodyPr/>
          <a:lstStyle/>
          <a:p>
            <a:r>
              <a:rPr lang="de-DE" sz="1800" dirty="0"/>
              <a:t>6. </a:t>
            </a:r>
            <a:r>
              <a:rPr lang="de-DE" sz="1800" dirty="0" err="1"/>
              <a:t>VAlidierungsansatz</a:t>
            </a:r>
            <a:r>
              <a:rPr lang="de-DE" sz="1800" dirty="0"/>
              <a:t> beim Erwerb von Bildungsnachweisen der Ausbildungen der Sportkommission</a:t>
            </a:r>
          </a:p>
        </p:txBody>
      </p:sp>
      <p:sp>
        <p:nvSpPr>
          <p:cNvPr id="4" name="Datumsplatzhalter 3"/>
          <p:cNvSpPr>
            <a:spLocks noGrp="1"/>
          </p:cNvSpPr>
          <p:nvPr>
            <p:ph type="dt" sz="half" idx="10"/>
          </p:nvPr>
        </p:nvSpPr>
        <p:spPr bwMode="gray"/>
        <p:txBody>
          <a:bodyPr/>
          <a:lstStyle/>
          <a:p>
            <a:fld id="{3FBD7EAE-95FB-4793-9514-03F3F0E6D67A}" type="datetime1">
              <a:rPr lang="de-DE" smtClean="0"/>
              <a:t>20.10.2016</a:t>
            </a:fld>
            <a:endParaRPr lang="de-DE" dirty="0"/>
          </a:p>
        </p:txBody>
      </p:sp>
      <p:sp>
        <p:nvSpPr>
          <p:cNvPr id="5" name="Fußzeilenplatzhalter 4"/>
          <p:cNvSpPr>
            <a:spLocks noGrp="1"/>
          </p:cNvSpPr>
          <p:nvPr>
            <p:ph type="ftr" sz="quarter" idx="11"/>
          </p:nvPr>
        </p:nvSpPr>
        <p:spPr bwMode="gray"/>
        <p:txBody>
          <a:bodyPr/>
          <a:lstStyle/>
          <a:p>
            <a:r>
              <a:rPr lang="de-DE" dirty="0" smtClean="0"/>
              <a:t>Platzhalter Präsentationstitel</a:t>
            </a:r>
            <a:endParaRPr lang="de-DE" dirty="0"/>
          </a:p>
        </p:txBody>
      </p:sp>
      <p:sp>
        <p:nvSpPr>
          <p:cNvPr id="6" name="Foliennummernplatzhalter 5"/>
          <p:cNvSpPr>
            <a:spLocks noGrp="1"/>
          </p:cNvSpPr>
          <p:nvPr>
            <p:ph type="sldNum" sz="quarter" idx="12"/>
          </p:nvPr>
        </p:nvSpPr>
        <p:spPr bwMode="gray">
          <a:xfrm>
            <a:off x="287338" y="4866476"/>
            <a:ext cx="423193" cy="138499"/>
          </a:xfrm>
        </p:spPr>
        <p:txBody>
          <a:bodyPr/>
          <a:lstStyle/>
          <a:p>
            <a:r>
              <a:rPr lang="de-DE" dirty="0" smtClean="0"/>
              <a:t>Seite </a:t>
            </a:r>
            <a:fld id="{F3E40750-43DD-44D7-993D-19CAB7B80A87}" type="slidenum">
              <a:rPr lang="de-DE" smtClean="0"/>
              <a:pPr/>
              <a:t>30</a:t>
            </a:fld>
            <a:endParaRPr lang="de-DE" dirty="0"/>
          </a:p>
        </p:txBody>
      </p:sp>
      <p:sp>
        <p:nvSpPr>
          <p:cNvPr id="8" name="Textfeld 7"/>
          <p:cNvSpPr txBox="1"/>
          <p:nvPr/>
        </p:nvSpPr>
        <p:spPr>
          <a:xfrm>
            <a:off x="323528" y="1131590"/>
            <a:ext cx="8352928" cy="4185761"/>
          </a:xfrm>
          <a:prstGeom prst="rect">
            <a:avLst/>
          </a:prstGeom>
          <a:noFill/>
        </p:spPr>
        <p:txBody>
          <a:bodyPr wrap="square" rtlCol="0">
            <a:spAutoFit/>
          </a:bodyPr>
          <a:lstStyle/>
          <a:p>
            <a:pPr marL="180000" indent="-180000">
              <a:spcBef>
                <a:spcPts val="600"/>
              </a:spcBef>
              <a:buClr>
                <a:schemeClr val="accent1"/>
              </a:buClr>
              <a:buFont typeface="Wingdings" panose="05000000000000000000" pitchFamily="2" charset="2"/>
              <a:buChar char="§"/>
            </a:pPr>
            <a:r>
              <a:rPr lang="de-DE" sz="1600" b="1" dirty="0" smtClean="0">
                <a:solidFill>
                  <a:schemeClr val="bg2">
                    <a:lumMod val="10000"/>
                  </a:schemeClr>
                </a:solidFill>
              </a:rPr>
              <a:t>Wert der Bildungsnachweise</a:t>
            </a:r>
          </a:p>
          <a:p>
            <a:pPr>
              <a:spcBef>
                <a:spcPts val="600"/>
              </a:spcBef>
              <a:buClr>
                <a:schemeClr val="accent1"/>
              </a:buClr>
            </a:pPr>
            <a:endParaRPr lang="de-DE" sz="1600" dirty="0">
              <a:solidFill>
                <a:schemeClr val="tx2"/>
              </a:solidFill>
            </a:endParaRPr>
          </a:p>
          <a:p>
            <a:r>
              <a:rPr lang="de-DE" sz="1600" dirty="0" smtClean="0">
                <a:solidFill>
                  <a:srgbClr val="000000"/>
                </a:solidFill>
              </a:rPr>
              <a:t>Im </a:t>
            </a:r>
            <a:r>
              <a:rPr lang="de-DE" sz="1600" dirty="0">
                <a:solidFill>
                  <a:srgbClr val="000000"/>
                </a:solidFill>
              </a:rPr>
              <a:t>Sportdekret vom 19. April 2004 wird </a:t>
            </a:r>
            <a:r>
              <a:rPr lang="de-DE" sz="1600" dirty="0" smtClean="0">
                <a:solidFill>
                  <a:srgbClr val="000000"/>
                </a:solidFill>
              </a:rPr>
              <a:t>festgehalten</a:t>
            </a:r>
            <a:r>
              <a:rPr lang="de-DE" sz="1600" dirty="0">
                <a:solidFill>
                  <a:srgbClr val="000000"/>
                </a:solidFill>
              </a:rPr>
              <a:t>, dass die Sportkommission mit der Erstellung eines Aus- und Weiterbildungsprogramms beauftragt ist (Art. 42). </a:t>
            </a:r>
          </a:p>
          <a:p>
            <a:r>
              <a:rPr lang="de-DE" sz="1600" dirty="0">
                <a:solidFill>
                  <a:srgbClr val="000000"/>
                </a:solidFill>
              </a:rPr>
              <a:t> </a:t>
            </a:r>
          </a:p>
          <a:p>
            <a:r>
              <a:rPr lang="de-DE" sz="1600" dirty="0">
                <a:solidFill>
                  <a:srgbClr val="000000"/>
                </a:solidFill>
              </a:rPr>
              <a:t>Ferner wird im Dekret präzisiert, dass die Regierung den Absolventen der, von der Sportkommission organisierten oder anerkannten Ausbildungslehrgänge, </a:t>
            </a:r>
            <a:r>
              <a:rPr lang="de-DE" sz="1600" b="1" dirty="0">
                <a:solidFill>
                  <a:srgbClr val="000000"/>
                </a:solidFill>
              </a:rPr>
              <a:t>Diplome</a:t>
            </a:r>
            <a:r>
              <a:rPr lang="de-DE" sz="1600" dirty="0">
                <a:solidFill>
                  <a:srgbClr val="000000"/>
                </a:solidFill>
              </a:rPr>
              <a:t> ausstellt (Art. 46). </a:t>
            </a:r>
            <a:endParaRPr lang="de-DE" sz="1600" dirty="0" smtClean="0">
              <a:solidFill>
                <a:srgbClr val="000000"/>
              </a:solidFill>
            </a:endParaRPr>
          </a:p>
          <a:p>
            <a:endParaRPr lang="de-DE" sz="1600" dirty="0">
              <a:solidFill>
                <a:srgbClr val="000000"/>
              </a:solidFill>
            </a:endParaRPr>
          </a:p>
          <a:p>
            <a:r>
              <a:rPr lang="de-DE" sz="1600" dirty="0" smtClean="0">
                <a:solidFill>
                  <a:srgbClr val="000000"/>
                </a:solidFill>
              </a:rPr>
              <a:t>Es gibt bereits </a:t>
            </a:r>
            <a:r>
              <a:rPr lang="de-DE" sz="1600" b="1" dirty="0" smtClean="0">
                <a:solidFill>
                  <a:srgbClr val="000000"/>
                </a:solidFill>
              </a:rPr>
              <a:t>Abkommen</a:t>
            </a:r>
            <a:r>
              <a:rPr lang="de-DE" sz="1600" dirty="0" smtClean="0">
                <a:solidFill>
                  <a:srgbClr val="000000"/>
                </a:solidFill>
              </a:rPr>
              <a:t> </a:t>
            </a:r>
            <a:r>
              <a:rPr lang="de-DE" sz="1600" dirty="0">
                <a:solidFill>
                  <a:srgbClr val="000000"/>
                </a:solidFill>
              </a:rPr>
              <a:t>zwischen der Deutschsprachigen Gemeinschaft und der französischen Gemeinschaft zur gegenseitigen Anerkennung von Sport-Diplomen. Hierfür lehnt sich der Sportsektor der Deutschsprachigen Gemeinschaft an die Kriterien der Französischen Gemeinschaft an. Die Sportkommission achtet auf die Einhaltung dieser Kriterien. </a:t>
            </a:r>
          </a:p>
          <a:p>
            <a:endParaRPr lang="de-DE" sz="1600" dirty="0">
              <a:solidFill>
                <a:schemeClr val="tx2"/>
              </a:solidFill>
            </a:endParaRPr>
          </a:p>
          <a:p>
            <a:pPr>
              <a:spcBef>
                <a:spcPts val="600"/>
              </a:spcBef>
              <a:buClr>
                <a:schemeClr val="accent1"/>
              </a:buClr>
            </a:pPr>
            <a:endParaRPr lang="de-DE" sz="1600" dirty="0" smtClean="0">
              <a:solidFill>
                <a:schemeClr val="tx2"/>
              </a:solidFill>
            </a:endParaRPr>
          </a:p>
        </p:txBody>
      </p:sp>
    </p:spTree>
    <p:extLst>
      <p:ext uri="{BB962C8B-B14F-4D97-AF65-F5344CB8AC3E}">
        <p14:creationId xmlns:p14="http://schemas.microsoft.com/office/powerpoint/2010/main" val="426523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hteck 30"/>
          <p:cNvSpPr/>
          <p:nvPr/>
        </p:nvSpPr>
        <p:spPr bwMode="gray">
          <a:xfrm>
            <a:off x="4643438" y="4839986"/>
            <a:ext cx="3420950" cy="195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2"/>
                </a:solidFill>
              </a:rPr>
              <a:t>Partnerlogos</a:t>
            </a:r>
            <a:endParaRPr lang="de-DE" sz="1000" dirty="0">
              <a:solidFill>
                <a:schemeClr val="tx2"/>
              </a:solidFill>
            </a:endParaRPr>
          </a:p>
        </p:txBody>
      </p:sp>
      <p:sp>
        <p:nvSpPr>
          <p:cNvPr id="2" name="Titel 1"/>
          <p:cNvSpPr>
            <a:spLocks noGrp="1"/>
          </p:cNvSpPr>
          <p:nvPr>
            <p:ph type="title"/>
          </p:nvPr>
        </p:nvSpPr>
        <p:spPr bwMode="gray">
          <a:xfrm>
            <a:off x="287339" y="332945"/>
            <a:ext cx="8569324" cy="553998"/>
          </a:xfrm>
        </p:spPr>
        <p:txBody>
          <a:bodyPr/>
          <a:lstStyle/>
          <a:p>
            <a:r>
              <a:rPr lang="de-DE" sz="1800" dirty="0"/>
              <a:t>6. </a:t>
            </a:r>
            <a:r>
              <a:rPr lang="de-DE" sz="1800" dirty="0" err="1"/>
              <a:t>VAlidierungsansatz</a:t>
            </a:r>
            <a:r>
              <a:rPr lang="de-DE" sz="1800" dirty="0"/>
              <a:t> beim Erwerb von Bildungsnachweisen der Ausbildungen der Sportkommission</a:t>
            </a:r>
          </a:p>
        </p:txBody>
      </p:sp>
      <p:sp>
        <p:nvSpPr>
          <p:cNvPr id="4" name="Datumsplatzhalter 3"/>
          <p:cNvSpPr>
            <a:spLocks noGrp="1"/>
          </p:cNvSpPr>
          <p:nvPr>
            <p:ph type="dt" sz="half" idx="10"/>
          </p:nvPr>
        </p:nvSpPr>
        <p:spPr bwMode="gray"/>
        <p:txBody>
          <a:bodyPr/>
          <a:lstStyle/>
          <a:p>
            <a:fld id="{3FBD7EAE-95FB-4793-9514-03F3F0E6D67A}" type="datetime1">
              <a:rPr lang="de-DE" smtClean="0"/>
              <a:t>20.10.2016</a:t>
            </a:fld>
            <a:endParaRPr lang="de-DE" dirty="0"/>
          </a:p>
        </p:txBody>
      </p:sp>
      <p:sp>
        <p:nvSpPr>
          <p:cNvPr id="5" name="Fußzeilenplatzhalter 4"/>
          <p:cNvSpPr>
            <a:spLocks noGrp="1"/>
          </p:cNvSpPr>
          <p:nvPr>
            <p:ph type="ftr" sz="quarter" idx="11"/>
          </p:nvPr>
        </p:nvSpPr>
        <p:spPr bwMode="gray"/>
        <p:txBody>
          <a:bodyPr/>
          <a:lstStyle/>
          <a:p>
            <a:r>
              <a:rPr lang="de-DE" dirty="0" smtClean="0"/>
              <a:t>Platzhalter Präsentationstitel</a:t>
            </a:r>
            <a:endParaRPr lang="de-DE" dirty="0"/>
          </a:p>
        </p:txBody>
      </p:sp>
      <p:sp>
        <p:nvSpPr>
          <p:cNvPr id="6" name="Foliennummernplatzhalter 5"/>
          <p:cNvSpPr>
            <a:spLocks noGrp="1"/>
          </p:cNvSpPr>
          <p:nvPr>
            <p:ph type="sldNum" sz="quarter" idx="12"/>
          </p:nvPr>
        </p:nvSpPr>
        <p:spPr bwMode="gray">
          <a:xfrm>
            <a:off x="287338" y="4866476"/>
            <a:ext cx="423193" cy="138499"/>
          </a:xfrm>
        </p:spPr>
        <p:txBody>
          <a:bodyPr/>
          <a:lstStyle/>
          <a:p>
            <a:r>
              <a:rPr lang="de-DE" dirty="0" smtClean="0"/>
              <a:t>Seite </a:t>
            </a:r>
            <a:fld id="{F3E40750-43DD-44D7-993D-19CAB7B80A87}" type="slidenum">
              <a:rPr lang="de-DE" smtClean="0"/>
              <a:pPr/>
              <a:t>31</a:t>
            </a:fld>
            <a:endParaRPr lang="de-DE" dirty="0"/>
          </a:p>
        </p:txBody>
      </p:sp>
      <p:sp>
        <p:nvSpPr>
          <p:cNvPr id="8" name="Textfeld 7"/>
          <p:cNvSpPr txBox="1"/>
          <p:nvPr/>
        </p:nvSpPr>
        <p:spPr>
          <a:xfrm>
            <a:off x="323528" y="1131590"/>
            <a:ext cx="8352928" cy="984885"/>
          </a:xfrm>
          <a:prstGeom prst="rect">
            <a:avLst/>
          </a:prstGeom>
          <a:noFill/>
        </p:spPr>
        <p:txBody>
          <a:bodyPr wrap="square" rtlCol="0">
            <a:spAutoFit/>
          </a:bodyPr>
          <a:lstStyle/>
          <a:p>
            <a:pPr marL="180000" indent="-180000">
              <a:spcBef>
                <a:spcPts val="600"/>
              </a:spcBef>
              <a:buClr>
                <a:schemeClr val="accent1"/>
              </a:buClr>
              <a:buFont typeface="Wingdings" panose="05000000000000000000" pitchFamily="2" charset="2"/>
              <a:buChar char="§"/>
            </a:pPr>
            <a:r>
              <a:rPr lang="de-DE" sz="1600" b="1" dirty="0" smtClean="0">
                <a:solidFill>
                  <a:schemeClr val="bg2">
                    <a:lumMod val="10000"/>
                  </a:schemeClr>
                </a:solidFill>
              </a:rPr>
              <a:t>Wert der Bildungsnachweise</a:t>
            </a:r>
          </a:p>
          <a:p>
            <a:pPr>
              <a:spcBef>
                <a:spcPts val="600"/>
              </a:spcBef>
              <a:buClr>
                <a:schemeClr val="accent1"/>
              </a:buClr>
            </a:pPr>
            <a:endParaRPr lang="de-DE" sz="1600" dirty="0">
              <a:solidFill>
                <a:schemeClr val="tx2"/>
              </a:solidFill>
            </a:endParaRPr>
          </a:p>
          <a:p>
            <a:pPr>
              <a:spcBef>
                <a:spcPts val="600"/>
              </a:spcBef>
              <a:buClr>
                <a:schemeClr val="accent1"/>
              </a:buClr>
            </a:pPr>
            <a:endParaRPr lang="de-DE" sz="1600" dirty="0" smtClean="0">
              <a:solidFill>
                <a:schemeClr val="tx2"/>
              </a:solidFill>
            </a:endParaRPr>
          </a:p>
        </p:txBody>
      </p:sp>
      <p:sp>
        <p:nvSpPr>
          <p:cNvPr id="7" name="Rectangle 1"/>
          <p:cNvSpPr>
            <a:spLocks noChangeArrowheads="1"/>
          </p:cNvSpPr>
          <p:nvPr/>
        </p:nvSpPr>
        <p:spPr bwMode="auto">
          <a:xfrm>
            <a:off x="3921125" y="11445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9" name="Tabelle 8"/>
          <p:cNvGraphicFramePr>
            <a:graphicFrameLocks noGrp="1"/>
          </p:cNvGraphicFramePr>
          <p:nvPr>
            <p:extLst>
              <p:ext uri="{D42A27DB-BD31-4B8C-83A1-F6EECF244321}">
                <p14:modId xmlns:p14="http://schemas.microsoft.com/office/powerpoint/2010/main" val="174913348"/>
              </p:ext>
            </p:extLst>
          </p:nvPr>
        </p:nvGraphicFramePr>
        <p:xfrm>
          <a:off x="395536" y="1491630"/>
          <a:ext cx="7668852" cy="3096344"/>
        </p:xfrm>
        <a:graphic>
          <a:graphicData uri="http://schemas.openxmlformats.org/drawingml/2006/table">
            <a:tbl>
              <a:tblPr firstRow="1" firstCol="1" bandRow="1">
                <a:tableStyleId>{5C22544A-7EE6-4342-B048-85BDC9FD1C3A}</a:tableStyleId>
              </a:tblPr>
              <a:tblGrid>
                <a:gridCol w="4073200"/>
                <a:gridCol w="3595652"/>
              </a:tblGrid>
              <a:tr h="302073">
                <a:tc>
                  <a:txBody>
                    <a:bodyPr/>
                    <a:lstStyle/>
                    <a:p>
                      <a:pPr algn="ctr">
                        <a:lnSpc>
                          <a:spcPct val="107000"/>
                        </a:lnSpc>
                        <a:spcAft>
                          <a:spcPts val="800"/>
                        </a:spcAft>
                      </a:pPr>
                      <a:r>
                        <a:rPr lang="fr-BE" sz="1200" b="1" dirty="0" err="1">
                          <a:solidFill>
                            <a:srgbClr val="000000"/>
                          </a:solidFill>
                          <a:effectLst/>
                        </a:rPr>
                        <a:t>Abschluss</a:t>
                      </a:r>
                      <a:endParaRPr lang="de-DE" sz="1200" b="1" dirty="0">
                        <a:solidFill>
                          <a:srgbClr val="000000"/>
                        </a:solidFill>
                        <a:effectLst/>
                        <a:latin typeface="Calibri"/>
                        <a:ea typeface="Calibri"/>
                        <a:cs typeface="Times New Roman"/>
                      </a:endParaRPr>
                    </a:p>
                  </a:txBody>
                  <a:tcPr marL="19022" marR="19022" marT="0" marB="0" anchor="ctr"/>
                </a:tc>
                <a:tc>
                  <a:txBody>
                    <a:bodyPr/>
                    <a:lstStyle/>
                    <a:p>
                      <a:pPr algn="ctr">
                        <a:lnSpc>
                          <a:spcPct val="107000"/>
                        </a:lnSpc>
                        <a:spcAft>
                          <a:spcPts val="800"/>
                        </a:spcAft>
                      </a:pPr>
                      <a:r>
                        <a:rPr lang="fr-BE" sz="1200" b="1" dirty="0" err="1" smtClean="0">
                          <a:solidFill>
                            <a:srgbClr val="000000"/>
                          </a:solidFill>
                          <a:effectLst/>
                        </a:rPr>
                        <a:t>Wert</a:t>
                      </a:r>
                      <a:r>
                        <a:rPr lang="fr-BE" sz="1200" b="1" dirty="0" smtClean="0">
                          <a:solidFill>
                            <a:srgbClr val="000000"/>
                          </a:solidFill>
                          <a:effectLst/>
                        </a:rPr>
                        <a:t> des </a:t>
                      </a:r>
                      <a:r>
                        <a:rPr lang="fr-BE" sz="1200" b="1" dirty="0" err="1" smtClean="0">
                          <a:solidFill>
                            <a:srgbClr val="000000"/>
                          </a:solidFill>
                          <a:effectLst/>
                        </a:rPr>
                        <a:t>Bildungsnachweises</a:t>
                      </a:r>
                      <a:endParaRPr lang="de-DE" sz="1200" b="1" dirty="0">
                        <a:solidFill>
                          <a:srgbClr val="000000"/>
                        </a:solidFill>
                        <a:effectLst/>
                        <a:latin typeface="Calibri"/>
                        <a:ea typeface="Calibri"/>
                        <a:cs typeface="Times New Roman"/>
                      </a:endParaRPr>
                    </a:p>
                  </a:txBody>
                  <a:tcPr marL="19022" marR="19022" marT="0" marB="0" anchor="ctr"/>
                </a:tc>
              </a:tr>
              <a:tr h="1914627">
                <a:tc>
                  <a:txBody>
                    <a:bodyPr/>
                    <a:lstStyle/>
                    <a:p>
                      <a:pPr>
                        <a:lnSpc>
                          <a:spcPct val="107000"/>
                        </a:lnSpc>
                        <a:spcAft>
                          <a:spcPts val="800"/>
                        </a:spcAft>
                      </a:pPr>
                      <a:r>
                        <a:rPr lang="de-DE" sz="1000" b="0" dirty="0">
                          <a:solidFill>
                            <a:srgbClr val="000000"/>
                          </a:solidFill>
                          <a:effectLst/>
                        </a:rPr>
                        <a:t>D</a:t>
                      </a:r>
                      <a:r>
                        <a:rPr lang="de-DE" sz="1000" b="0" dirty="0" smtClean="0">
                          <a:solidFill>
                            <a:srgbClr val="000000"/>
                          </a:solidFill>
                          <a:effectLst/>
                        </a:rPr>
                        <a:t>as </a:t>
                      </a:r>
                      <a:r>
                        <a:rPr lang="de-DE" sz="1000" b="0" dirty="0">
                          <a:solidFill>
                            <a:srgbClr val="000000"/>
                          </a:solidFill>
                          <a:effectLst/>
                        </a:rPr>
                        <a:t>"</a:t>
                      </a:r>
                      <a:r>
                        <a:rPr lang="de-DE" sz="1000" b="1" dirty="0">
                          <a:solidFill>
                            <a:srgbClr val="000000"/>
                          </a:solidFill>
                          <a:effectLst/>
                        </a:rPr>
                        <a:t>Grundausbilderdiplom</a:t>
                      </a:r>
                      <a:r>
                        <a:rPr lang="de-DE" sz="1000" b="0" dirty="0">
                          <a:solidFill>
                            <a:srgbClr val="000000"/>
                          </a:solidFill>
                          <a:effectLst/>
                        </a:rPr>
                        <a:t>" besteht aus:</a:t>
                      </a:r>
                      <a:br>
                        <a:rPr lang="de-DE" sz="1000" b="0" dirty="0">
                          <a:solidFill>
                            <a:srgbClr val="000000"/>
                          </a:solidFill>
                          <a:effectLst/>
                        </a:rPr>
                      </a:br>
                      <a:r>
                        <a:rPr lang="de-DE" sz="1000" b="0" dirty="0">
                          <a:solidFill>
                            <a:srgbClr val="000000"/>
                          </a:solidFill>
                          <a:effectLst/>
                        </a:rPr>
                        <a:t>*Allgemeine Sporttheorie</a:t>
                      </a:r>
                      <a:br>
                        <a:rPr lang="de-DE" sz="1000" b="0" dirty="0">
                          <a:solidFill>
                            <a:srgbClr val="000000"/>
                          </a:solidFill>
                          <a:effectLst/>
                        </a:rPr>
                      </a:br>
                      <a:r>
                        <a:rPr lang="de-DE" sz="1000" b="0" dirty="0">
                          <a:solidFill>
                            <a:srgbClr val="000000"/>
                          </a:solidFill>
                          <a:effectLst/>
                        </a:rPr>
                        <a:t>Sportartspezifisches Ausbildungsmodul</a:t>
                      </a:r>
                      <a:br>
                        <a:rPr lang="de-DE" sz="1000" b="0" dirty="0">
                          <a:solidFill>
                            <a:srgbClr val="000000"/>
                          </a:solidFill>
                          <a:effectLst/>
                        </a:rPr>
                      </a:br>
                      <a:r>
                        <a:rPr lang="de-DE" sz="1000" b="0" dirty="0">
                          <a:solidFill>
                            <a:srgbClr val="000000"/>
                          </a:solidFill>
                          <a:effectLst/>
                        </a:rPr>
                        <a:t>Praktikum</a:t>
                      </a:r>
                      <a:br>
                        <a:rPr lang="de-DE" sz="1000" b="0" dirty="0">
                          <a:solidFill>
                            <a:srgbClr val="000000"/>
                          </a:solidFill>
                          <a:effectLst/>
                        </a:rPr>
                      </a:br>
                      <a:r>
                        <a:rPr lang="de-DE" sz="1000" b="0" dirty="0">
                          <a:solidFill>
                            <a:srgbClr val="000000"/>
                          </a:solidFill>
                          <a:effectLst/>
                        </a:rPr>
                        <a:t>*Grundausbilder Breitensport Stufe 1 + Praktikum</a:t>
                      </a:r>
                      <a:br>
                        <a:rPr lang="de-DE" sz="1000" b="0" dirty="0">
                          <a:solidFill>
                            <a:srgbClr val="000000"/>
                          </a:solidFill>
                          <a:effectLst/>
                        </a:rPr>
                      </a:br>
                      <a:r>
                        <a:rPr lang="de-DE" sz="1000" b="0" dirty="0">
                          <a:solidFill>
                            <a:srgbClr val="000000"/>
                          </a:solidFill>
                          <a:effectLst/>
                        </a:rPr>
                        <a:t>*Grundausbilder Breitensport Stufe 2 + Praktikum</a:t>
                      </a:r>
                      <a:br>
                        <a:rPr lang="de-DE" sz="1000" b="0" dirty="0">
                          <a:solidFill>
                            <a:srgbClr val="000000"/>
                          </a:solidFill>
                          <a:effectLst/>
                        </a:rPr>
                      </a:br>
                      <a:r>
                        <a:rPr lang="de-DE" sz="1000" b="0" dirty="0">
                          <a:solidFill>
                            <a:srgbClr val="000000"/>
                          </a:solidFill>
                          <a:effectLst/>
                        </a:rPr>
                        <a:t>*Grundausbilder Breitensport Stufe 3 + Praktikum</a:t>
                      </a:r>
                      <a:endParaRPr lang="de-DE" sz="1000" b="0" dirty="0">
                        <a:solidFill>
                          <a:srgbClr val="000000"/>
                        </a:solidFill>
                        <a:effectLst/>
                        <a:latin typeface="Calibri"/>
                        <a:ea typeface="Calibri"/>
                        <a:cs typeface="Times New Roman"/>
                      </a:endParaRPr>
                    </a:p>
                  </a:txBody>
                  <a:tcPr marL="19022" marR="19022" marT="0" marB="0" anchor="ctr">
                    <a:solidFill>
                      <a:schemeClr val="accent6">
                        <a:lumMod val="40000"/>
                        <a:lumOff val="60000"/>
                      </a:schemeClr>
                    </a:solidFill>
                  </a:tcPr>
                </a:tc>
                <a:tc>
                  <a:txBody>
                    <a:bodyPr/>
                    <a:lstStyle/>
                    <a:p>
                      <a:pPr>
                        <a:lnSpc>
                          <a:spcPct val="107000"/>
                        </a:lnSpc>
                        <a:spcAft>
                          <a:spcPts val="800"/>
                        </a:spcAft>
                      </a:pPr>
                      <a:r>
                        <a:rPr lang="de-DE" sz="1000" b="0" dirty="0">
                          <a:solidFill>
                            <a:srgbClr val="000000"/>
                          </a:solidFill>
                          <a:effectLst/>
                        </a:rPr>
                        <a:t>Diese Grundausbilder-Ausbildungen ermöglichen es den Teilnehmern, im Rahmen eines der großen Sportlager in der DG, ein Praktikum zu absolvieren und das Diplom zum Grundausbilder im Breitensport der Stufe 1, der Stufe 2 oder der Stufe 3 (wenn organisiert) zu erhalten.</a:t>
                      </a:r>
                      <a:br>
                        <a:rPr lang="de-DE" sz="1000" b="0" dirty="0">
                          <a:solidFill>
                            <a:srgbClr val="000000"/>
                          </a:solidFill>
                          <a:effectLst/>
                        </a:rPr>
                      </a:br>
                      <a:r>
                        <a:rPr lang="de-DE" sz="1000" b="0" dirty="0">
                          <a:solidFill>
                            <a:srgbClr val="000000"/>
                          </a:solidFill>
                          <a:effectLst/>
                        </a:rPr>
                        <a:t/>
                      </a:r>
                      <a:br>
                        <a:rPr lang="de-DE" sz="1000" b="0" dirty="0">
                          <a:solidFill>
                            <a:srgbClr val="000000"/>
                          </a:solidFill>
                          <a:effectLst/>
                        </a:rPr>
                      </a:br>
                      <a:r>
                        <a:rPr lang="de-DE" sz="1000" b="0" dirty="0">
                          <a:solidFill>
                            <a:srgbClr val="000000"/>
                          </a:solidFill>
                          <a:effectLst/>
                        </a:rPr>
                        <a:t>Mit dem Grundausbilder-Diplom kann man in einem Sportverein ehrenamtlich arbeiten. </a:t>
                      </a:r>
                      <a:br>
                        <a:rPr lang="de-DE" sz="1000" b="0" dirty="0">
                          <a:solidFill>
                            <a:srgbClr val="000000"/>
                          </a:solidFill>
                          <a:effectLst/>
                        </a:rPr>
                      </a:br>
                      <a:r>
                        <a:rPr lang="de-DE" sz="1000" b="0" dirty="0">
                          <a:solidFill>
                            <a:srgbClr val="000000"/>
                          </a:solidFill>
                          <a:effectLst/>
                        </a:rPr>
                        <a:t/>
                      </a:r>
                      <a:br>
                        <a:rPr lang="de-DE" sz="1000" b="0" dirty="0">
                          <a:solidFill>
                            <a:srgbClr val="000000"/>
                          </a:solidFill>
                          <a:effectLst/>
                        </a:rPr>
                      </a:br>
                      <a:r>
                        <a:rPr lang="de-DE" sz="1000" b="0" dirty="0">
                          <a:solidFill>
                            <a:srgbClr val="000000"/>
                          </a:solidFill>
                          <a:effectLst/>
                        </a:rPr>
                        <a:t>Dieses Diplom ist auch von den anderen Gemeinschaften Belgiens anerkannt.</a:t>
                      </a:r>
                      <a:endParaRPr lang="de-DE" sz="1000" b="0" dirty="0">
                        <a:solidFill>
                          <a:srgbClr val="000000"/>
                        </a:solidFill>
                        <a:effectLst/>
                        <a:latin typeface="Calibri"/>
                        <a:ea typeface="Calibri"/>
                        <a:cs typeface="Times New Roman"/>
                      </a:endParaRPr>
                    </a:p>
                  </a:txBody>
                  <a:tcPr marL="19022" marR="19022" marT="0" marB="0" anchor="ctr">
                    <a:solidFill>
                      <a:schemeClr val="accent6">
                        <a:lumMod val="40000"/>
                        <a:lumOff val="60000"/>
                      </a:schemeClr>
                    </a:solidFill>
                  </a:tcPr>
                </a:tc>
              </a:tr>
              <a:tr h="879644">
                <a:tc>
                  <a:txBody>
                    <a:bodyPr/>
                    <a:lstStyle/>
                    <a:p>
                      <a:pPr>
                        <a:lnSpc>
                          <a:spcPct val="107000"/>
                        </a:lnSpc>
                        <a:spcAft>
                          <a:spcPts val="800"/>
                        </a:spcAft>
                      </a:pPr>
                      <a:r>
                        <a:rPr lang="de-DE" sz="1000" b="1" dirty="0">
                          <a:solidFill>
                            <a:srgbClr val="000000"/>
                          </a:solidFill>
                          <a:effectLst/>
                        </a:rPr>
                        <a:t>Trainer B - Diplom</a:t>
                      </a:r>
                      <a:r>
                        <a:rPr lang="de-DE" sz="1000" b="0" dirty="0">
                          <a:solidFill>
                            <a:srgbClr val="000000"/>
                          </a:solidFill>
                          <a:effectLst/>
                        </a:rPr>
                        <a:t/>
                      </a:r>
                      <a:br>
                        <a:rPr lang="de-DE" sz="1000" b="0" dirty="0">
                          <a:solidFill>
                            <a:srgbClr val="000000"/>
                          </a:solidFill>
                          <a:effectLst/>
                        </a:rPr>
                      </a:br>
                      <a:r>
                        <a:rPr lang="de-DE" sz="1000" b="0" dirty="0">
                          <a:solidFill>
                            <a:srgbClr val="000000"/>
                          </a:solidFill>
                          <a:effectLst/>
                        </a:rPr>
                        <a:t>beinhaltet 2 Module (spezifisch und allgemein) und Praktikum</a:t>
                      </a:r>
                      <a:endParaRPr lang="de-DE" sz="1000" b="0" dirty="0">
                        <a:solidFill>
                          <a:srgbClr val="000000"/>
                        </a:solidFill>
                        <a:effectLst/>
                        <a:latin typeface="Calibri"/>
                        <a:ea typeface="Calibri"/>
                        <a:cs typeface="Times New Roman"/>
                      </a:endParaRPr>
                    </a:p>
                  </a:txBody>
                  <a:tcPr marL="19022" marR="19022" marT="0" marB="0" anchor="ctr">
                    <a:solidFill>
                      <a:schemeClr val="accent6">
                        <a:lumMod val="40000"/>
                        <a:lumOff val="60000"/>
                      </a:schemeClr>
                    </a:solidFill>
                  </a:tcPr>
                </a:tc>
                <a:tc>
                  <a:txBody>
                    <a:bodyPr/>
                    <a:lstStyle/>
                    <a:p>
                      <a:pPr>
                        <a:lnSpc>
                          <a:spcPct val="107000"/>
                        </a:lnSpc>
                        <a:spcAft>
                          <a:spcPts val="800"/>
                        </a:spcAft>
                      </a:pPr>
                      <a:r>
                        <a:rPr lang="de-DE" sz="1000" b="0" dirty="0">
                          <a:solidFill>
                            <a:srgbClr val="000000"/>
                          </a:solidFill>
                          <a:effectLst/>
                        </a:rPr>
                        <a:t>Mit den Trainer-Diplomen kann man in einem Sportverein ehrenamtlich oder hauptamtlich arbeiten. </a:t>
                      </a:r>
                      <a:br>
                        <a:rPr lang="de-DE" sz="1000" b="0" dirty="0">
                          <a:solidFill>
                            <a:srgbClr val="000000"/>
                          </a:solidFill>
                          <a:effectLst/>
                        </a:rPr>
                      </a:br>
                      <a:r>
                        <a:rPr lang="de-DE" sz="1000" b="0" dirty="0">
                          <a:solidFill>
                            <a:srgbClr val="000000"/>
                          </a:solidFill>
                          <a:effectLst/>
                        </a:rPr>
                        <a:t/>
                      </a:r>
                      <a:br>
                        <a:rPr lang="de-DE" sz="1000" b="0" dirty="0">
                          <a:solidFill>
                            <a:srgbClr val="000000"/>
                          </a:solidFill>
                          <a:effectLst/>
                        </a:rPr>
                      </a:br>
                      <a:r>
                        <a:rPr lang="de-DE" sz="1000" b="0" dirty="0">
                          <a:solidFill>
                            <a:srgbClr val="000000"/>
                          </a:solidFill>
                          <a:effectLst/>
                        </a:rPr>
                        <a:t>Die Trainer-Diplome sind auch von den anderen Gemeinschaften Belgiens anerkannt.</a:t>
                      </a:r>
                      <a:endParaRPr lang="de-DE" sz="1000" b="0" dirty="0">
                        <a:solidFill>
                          <a:srgbClr val="000000"/>
                        </a:solidFill>
                        <a:effectLst/>
                        <a:latin typeface="Calibri"/>
                        <a:ea typeface="Calibri"/>
                        <a:cs typeface="Times New Roman"/>
                      </a:endParaRPr>
                    </a:p>
                  </a:txBody>
                  <a:tcPr marL="19022" marR="19022" marT="0" marB="0" anchor="ctr">
                    <a:solidFill>
                      <a:schemeClr val="accent6">
                        <a:lumMod val="40000"/>
                        <a:lumOff val="60000"/>
                      </a:schemeClr>
                    </a:solidFill>
                  </a:tcPr>
                </a:tc>
              </a:tr>
            </a:tbl>
          </a:graphicData>
        </a:graphic>
      </p:graphicFrame>
    </p:spTree>
    <p:extLst>
      <p:ext uri="{BB962C8B-B14F-4D97-AF65-F5344CB8AC3E}">
        <p14:creationId xmlns:p14="http://schemas.microsoft.com/office/powerpoint/2010/main" val="91479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hteck 30"/>
          <p:cNvSpPr/>
          <p:nvPr/>
        </p:nvSpPr>
        <p:spPr bwMode="gray">
          <a:xfrm>
            <a:off x="4643438" y="4839986"/>
            <a:ext cx="3420950" cy="195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2"/>
                </a:solidFill>
              </a:rPr>
              <a:t>Partnerlogos</a:t>
            </a:r>
            <a:endParaRPr lang="de-DE" sz="1000" dirty="0">
              <a:solidFill>
                <a:schemeClr val="tx2"/>
              </a:solidFill>
            </a:endParaRPr>
          </a:p>
        </p:txBody>
      </p:sp>
      <p:sp>
        <p:nvSpPr>
          <p:cNvPr id="2" name="Titel 1"/>
          <p:cNvSpPr>
            <a:spLocks noGrp="1"/>
          </p:cNvSpPr>
          <p:nvPr>
            <p:ph type="title"/>
          </p:nvPr>
        </p:nvSpPr>
        <p:spPr bwMode="gray">
          <a:xfrm>
            <a:off x="287339" y="332945"/>
            <a:ext cx="8569324" cy="553998"/>
          </a:xfrm>
        </p:spPr>
        <p:txBody>
          <a:bodyPr/>
          <a:lstStyle/>
          <a:p>
            <a:r>
              <a:rPr lang="de-DE" sz="1800" dirty="0"/>
              <a:t>6. </a:t>
            </a:r>
            <a:r>
              <a:rPr lang="de-DE" sz="1800" dirty="0" err="1"/>
              <a:t>VAlidierungsansatz</a:t>
            </a:r>
            <a:r>
              <a:rPr lang="de-DE" sz="1800" dirty="0"/>
              <a:t> beim Erwerb von Bildungsnachweisen der Ausbildungen der Sportkommission</a:t>
            </a:r>
          </a:p>
        </p:txBody>
      </p:sp>
      <p:sp>
        <p:nvSpPr>
          <p:cNvPr id="4" name="Datumsplatzhalter 3"/>
          <p:cNvSpPr>
            <a:spLocks noGrp="1"/>
          </p:cNvSpPr>
          <p:nvPr>
            <p:ph type="dt" sz="half" idx="10"/>
          </p:nvPr>
        </p:nvSpPr>
        <p:spPr bwMode="gray"/>
        <p:txBody>
          <a:bodyPr/>
          <a:lstStyle/>
          <a:p>
            <a:fld id="{3FBD7EAE-95FB-4793-9514-03F3F0E6D67A}" type="datetime1">
              <a:rPr lang="de-DE" smtClean="0"/>
              <a:t>20.10.2016</a:t>
            </a:fld>
            <a:endParaRPr lang="de-DE" dirty="0"/>
          </a:p>
        </p:txBody>
      </p:sp>
      <p:sp>
        <p:nvSpPr>
          <p:cNvPr id="5" name="Fußzeilenplatzhalter 4"/>
          <p:cNvSpPr>
            <a:spLocks noGrp="1"/>
          </p:cNvSpPr>
          <p:nvPr>
            <p:ph type="ftr" sz="quarter" idx="11"/>
          </p:nvPr>
        </p:nvSpPr>
        <p:spPr bwMode="gray"/>
        <p:txBody>
          <a:bodyPr/>
          <a:lstStyle/>
          <a:p>
            <a:r>
              <a:rPr lang="de-DE" dirty="0" smtClean="0"/>
              <a:t>Platzhalter Präsentationstitel</a:t>
            </a:r>
            <a:endParaRPr lang="de-DE" dirty="0"/>
          </a:p>
        </p:txBody>
      </p:sp>
      <p:sp>
        <p:nvSpPr>
          <p:cNvPr id="6" name="Foliennummernplatzhalter 5"/>
          <p:cNvSpPr>
            <a:spLocks noGrp="1"/>
          </p:cNvSpPr>
          <p:nvPr>
            <p:ph type="sldNum" sz="quarter" idx="12"/>
          </p:nvPr>
        </p:nvSpPr>
        <p:spPr bwMode="gray">
          <a:xfrm>
            <a:off x="287338" y="4866476"/>
            <a:ext cx="423193" cy="138499"/>
          </a:xfrm>
        </p:spPr>
        <p:txBody>
          <a:bodyPr/>
          <a:lstStyle/>
          <a:p>
            <a:r>
              <a:rPr lang="de-DE" dirty="0" smtClean="0"/>
              <a:t>Seite </a:t>
            </a:r>
            <a:fld id="{F3E40750-43DD-44D7-993D-19CAB7B80A87}" type="slidenum">
              <a:rPr lang="de-DE" smtClean="0"/>
              <a:pPr/>
              <a:t>32</a:t>
            </a:fld>
            <a:endParaRPr lang="de-DE" dirty="0"/>
          </a:p>
        </p:txBody>
      </p:sp>
      <p:sp>
        <p:nvSpPr>
          <p:cNvPr id="8" name="Textfeld 7"/>
          <p:cNvSpPr txBox="1"/>
          <p:nvPr/>
        </p:nvSpPr>
        <p:spPr>
          <a:xfrm>
            <a:off x="323528" y="1131590"/>
            <a:ext cx="8352928" cy="984885"/>
          </a:xfrm>
          <a:prstGeom prst="rect">
            <a:avLst/>
          </a:prstGeom>
          <a:noFill/>
        </p:spPr>
        <p:txBody>
          <a:bodyPr wrap="square" rtlCol="0">
            <a:spAutoFit/>
          </a:bodyPr>
          <a:lstStyle/>
          <a:p>
            <a:pPr marL="180000" indent="-180000">
              <a:spcBef>
                <a:spcPts val="600"/>
              </a:spcBef>
              <a:buClr>
                <a:schemeClr val="accent1"/>
              </a:buClr>
              <a:buFont typeface="Wingdings" panose="05000000000000000000" pitchFamily="2" charset="2"/>
              <a:buChar char="§"/>
            </a:pPr>
            <a:r>
              <a:rPr lang="de-DE" sz="1600" b="1" dirty="0" smtClean="0">
                <a:solidFill>
                  <a:schemeClr val="bg2">
                    <a:lumMod val="10000"/>
                  </a:schemeClr>
                </a:solidFill>
              </a:rPr>
              <a:t>Wert der Bildungsnachweise</a:t>
            </a:r>
          </a:p>
          <a:p>
            <a:pPr>
              <a:spcBef>
                <a:spcPts val="600"/>
              </a:spcBef>
              <a:buClr>
                <a:schemeClr val="accent1"/>
              </a:buClr>
            </a:pPr>
            <a:endParaRPr lang="de-DE" sz="1600" dirty="0">
              <a:solidFill>
                <a:schemeClr val="tx2"/>
              </a:solidFill>
            </a:endParaRPr>
          </a:p>
          <a:p>
            <a:pPr>
              <a:spcBef>
                <a:spcPts val="600"/>
              </a:spcBef>
              <a:buClr>
                <a:schemeClr val="accent1"/>
              </a:buClr>
            </a:pPr>
            <a:endParaRPr lang="de-DE" sz="1600" dirty="0" smtClean="0">
              <a:solidFill>
                <a:schemeClr val="tx2"/>
              </a:solidFill>
            </a:endParaRPr>
          </a:p>
        </p:txBody>
      </p:sp>
      <p:sp>
        <p:nvSpPr>
          <p:cNvPr id="7" name="Rectangle 1"/>
          <p:cNvSpPr>
            <a:spLocks noChangeArrowheads="1"/>
          </p:cNvSpPr>
          <p:nvPr/>
        </p:nvSpPr>
        <p:spPr bwMode="auto">
          <a:xfrm>
            <a:off x="3921125" y="11445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0" name="Tabelle 9"/>
          <p:cNvGraphicFramePr>
            <a:graphicFrameLocks noGrp="1"/>
          </p:cNvGraphicFramePr>
          <p:nvPr>
            <p:extLst>
              <p:ext uri="{D42A27DB-BD31-4B8C-83A1-F6EECF244321}">
                <p14:modId xmlns:p14="http://schemas.microsoft.com/office/powerpoint/2010/main" val="774658793"/>
              </p:ext>
            </p:extLst>
          </p:nvPr>
        </p:nvGraphicFramePr>
        <p:xfrm>
          <a:off x="467544" y="1491629"/>
          <a:ext cx="7128792" cy="3502440"/>
        </p:xfrm>
        <a:graphic>
          <a:graphicData uri="http://schemas.openxmlformats.org/drawingml/2006/table">
            <a:tbl>
              <a:tblPr firstRow="1" firstCol="1" bandRow="1">
                <a:tableStyleId>{5C22544A-7EE6-4342-B048-85BDC9FD1C3A}</a:tableStyleId>
              </a:tblPr>
              <a:tblGrid>
                <a:gridCol w="3786355"/>
                <a:gridCol w="3342437"/>
              </a:tblGrid>
              <a:tr h="320800">
                <a:tc>
                  <a:txBody>
                    <a:bodyPr/>
                    <a:lstStyle/>
                    <a:p>
                      <a:pPr algn="ctr">
                        <a:lnSpc>
                          <a:spcPct val="107000"/>
                        </a:lnSpc>
                        <a:spcAft>
                          <a:spcPts val="800"/>
                        </a:spcAft>
                      </a:pPr>
                      <a:r>
                        <a:rPr lang="fr-BE" sz="1200" dirty="0" err="1">
                          <a:solidFill>
                            <a:srgbClr val="000000"/>
                          </a:solidFill>
                          <a:effectLst/>
                        </a:rPr>
                        <a:t>Abschluss</a:t>
                      </a:r>
                      <a:endParaRPr lang="de-DE" sz="1200" dirty="0">
                        <a:solidFill>
                          <a:srgbClr val="000000"/>
                        </a:solidFill>
                        <a:effectLst/>
                        <a:latin typeface="Calibri"/>
                        <a:ea typeface="Calibri"/>
                        <a:cs typeface="Times New Roman"/>
                      </a:endParaRPr>
                    </a:p>
                  </a:txBody>
                  <a:tcPr marL="18478" marR="18478" marT="0" marB="0" anchor="ctr"/>
                </a:tc>
                <a:tc>
                  <a:txBody>
                    <a:bodyPr/>
                    <a:lstStyle/>
                    <a:p>
                      <a:pPr algn="ctr">
                        <a:lnSpc>
                          <a:spcPct val="107000"/>
                        </a:lnSpc>
                        <a:spcAft>
                          <a:spcPts val="800"/>
                        </a:spcAft>
                      </a:pPr>
                      <a:r>
                        <a:rPr lang="fr-BE" sz="1200" dirty="0" err="1">
                          <a:solidFill>
                            <a:srgbClr val="000000"/>
                          </a:solidFill>
                          <a:effectLst/>
                        </a:rPr>
                        <a:t>Wert</a:t>
                      </a:r>
                      <a:r>
                        <a:rPr lang="fr-BE" sz="1200" dirty="0">
                          <a:solidFill>
                            <a:srgbClr val="000000"/>
                          </a:solidFill>
                          <a:effectLst/>
                        </a:rPr>
                        <a:t> des </a:t>
                      </a:r>
                      <a:r>
                        <a:rPr lang="fr-BE" sz="1200" dirty="0" err="1">
                          <a:solidFill>
                            <a:srgbClr val="000000"/>
                          </a:solidFill>
                          <a:effectLst/>
                        </a:rPr>
                        <a:t>Bildungsnachweises</a:t>
                      </a:r>
                      <a:endParaRPr lang="de-DE" sz="1200" dirty="0">
                        <a:solidFill>
                          <a:srgbClr val="000000"/>
                        </a:solidFill>
                        <a:effectLst/>
                        <a:latin typeface="Calibri"/>
                        <a:ea typeface="Calibri"/>
                        <a:cs typeface="Times New Roman"/>
                      </a:endParaRPr>
                    </a:p>
                  </a:txBody>
                  <a:tcPr marL="18478" marR="18478" marT="0" marB="0" anchor="ctr"/>
                </a:tc>
              </a:tr>
              <a:tr h="480416">
                <a:tc>
                  <a:txBody>
                    <a:bodyPr/>
                    <a:lstStyle/>
                    <a:p>
                      <a:pPr>
                        <a:lnSpc>
                          <a:spcPct val="107000"/>
                        </a:lnSpc>
                        <a:spcAft>
                          <a:spcPts val="800"/>
                        </a:spcAft>
                      </a:pPr>
                      <a:r>
                        <a:rPr lang="fr-BE" sz="1200" b="0" dirty="0" err="1">
                          <a:solidFill>
                            <a:srgbClr val="000000"/>
                          </a:solidFill>
                          <a:effectLst/>
                        </a:rPr>
                        <a:t>Fußballtrainer</a:t>
                      </a:r>
                      <a:r>
                        <a:rPr lang="fr-BE" sz="1200" b="0" dirty="0">
                          <a:solidFill>
                            <a:srgbClr val="000000"/>
                          </a:solidFill>
                          <a:effectLst/>
                        </a:rPr>
                        <a:t> Brevet C</a:t>
                      </a:r>
                      <a:endParaRPr lang="de-DE" sz="1200" b="0" dirty="0">
                        <a:solidFill>
                          <a:srgbClr val="000000"/>
                        </a:solidFill>
                        <a:effectLst/>
                        <a:latin typeface="Calibri"/>
                        <a:ea typeface="Calibri"/>
                        <a:cs typeface="Times New Roman"/>
                      </a:endParaRPr>
                    </a:p>
                  </a:txBody>
                  <a:tcPr marL="18478" marR="18478" marT="0" marB="0" anchor="ctr">
                    <a:solidFill>
                      <a:schemeClr val="accent6">
                        <a:lumMod val="40000"/>
                        <a:lumOff val="60000"/>
                      </a:schemeClr>
                    </a:solidFill>
                  </a:tcPr>
                </a:tc>
                <a:tc rowSpan="2">
                  <a:txBody>
                    <a:bodyPr/>
                    <a:lstStyle/>
                    <a:p>
                      <a:pPr>
                        <a:lnSpc>
                          <a:spcPct val="107000"/>
                        </a:lnSpc>
                        <a:spcAft>
                          <a:spcPts val="800"/>
                        </a:spcAft>
                      </a:pPr>
                      <a:r>
                        <a:rPr lang="de-DE" sz="1200" dirty="0">
                          <a:solidFill>
                            <a:srgbClr val="000000"/>
                          </a:solidFill>
                          <a:effectLst/>
                        </a:rPr>
                        <a:t>Mit den Fußballtrainer-Brevets kann man in einem Sportverein ehrenamtlich oder hauptamtlich arbeiten. </a:t>
                      </a:r>
                      <a:br>
                        <a:rPr lang="de-DE" sz="1200" dirty="0">
                          <a:solidFill>
                            <a:srgbClr val="000000"/>
                          </a:solidFill>
                          <a:effectLst/>
                        </a:rPr>
                      </a:br>
                      <a:r>
                        <a:rPr lang="de-DE" sz="1200" dirty="0">
                          <a:solidFill>
                            <a:srgbClr val="000000"/>
                          </a:solidFill>
                          <a:effectLst/>
                        </a:rPr>
                        <a:t/>
                      </a:r>
                      <a:br>
                        <a:rPr lang="de-DE" sz="1200" dirty="0">
                          <a:solidFill>
                            <a:srgbClr val="000000"/>
                          </a:solidFill>
                          <a:effectLst/>
                        </a:rPr>
                      </a:br>
                      <a:r>
                        <a:rPr lang="de-DE" sz="1200" dirty="0">
                          <a:solidFill>
                            <a:srgbClr val="000000"/>
                          </a:solidFill>
                          <a:effectLst/>
                        </a:rPr>
                        <a:t>Die Fußballtrainerbrevets sind auch von den anderen Gemeinschaften Belgiens anerkannt.</a:t>
                      </a:r>
                      <a:endParaRPr lang="de-DE" sz="1200" dirty="0">
                        <a:solidFill>
                          <a:srgbClr val="000000"/>
                        </a:solidFill>
                        <a:effectLst/>
                        <a:latin typeface="Calibri"/>
                        <a:ea typeface="Calibri"/>
                        <a:cs typeface="Times New Roman"/>
                      </a:endParaRPr>
                    </a:p>
                  </a:txBody>
                  <a:tcPr marL="18478" marR="18478" marT="0" marB="0" anchor="ctr">
                    <a:solidFill>
                      <a:schemeClr val="accent6">
                        <a:lumMod val="40000"/>
                        <a:lumOff val="60000"/>
                      </a:schemeClr>
                    </a:solidFill>
                  </a:tcPr>
                </a:tc>
              </a:tr>
              <a:tr h="721796">
                <a:tc>
                  <a:txBody>
                    <a:bodyPr/>
                    <a:lstStyle/>
                    <a:p>
                      <a:pPr>
                        <a:lnSpc>
                          <a:spcPct val="107000"/>
                        </a:lnSpc>
                        <a:spcAft>
                          <a:spcPts val="800"/>
                        </a:spcAft>
                      </a:pPr>
                      <a:r>
                        <a:rPr lang="fr-BE" sz="1200" b="0" dirty="0" err="1">
                          <a:solidFill>
                            <a:srgbClr val="000000"/>
                          </a:solidFill>
                          <a:effectLst/>
                        </a:rPr>
                        <a:t>Fußballtrainer</a:t>
                      </a:r>
                      <a:r>
                        <a:rPr lang="fr-BE" sz="1200" b="0" dirty="0">
                          <a:solidFill>
                            <a:srgbClr val="000000"/>
                          </a:solidFill>
                          <a:effectLst/>
                        </a:rPr>
                        <a:t> Brevet B</a:t>
                      </a:r>
                      <a:endParaRPr lang="de-DE" sz="1200" b="0" dirty="0">
                        <a:solidFill>
                          <a:srgbClr val="000000"/>
                        </a:solidFill>
                        <a:effectLst/>
                        <a:latin typeface="Calibri"/>
                        <a:ea typeface="Calibri"/>
                        <a:cs typeface="Times New Roman"/>
                      </a:endParaRPr>
                    </a:p>
                  </a:txBody>
                  <a:tcPr marL="18478" marR="18478" marT="0" marB="0" anchor="ctr">
                    <a:solidFill>
                      <a:schemeClr val="accent6">
                        <a:lumMod val="40000"/>
                        <a:lumOff val="60000"/>
                      </a:schemeClr>
                    </a:solidFill>
                  </a:tcPr>
                </a:tc>
                <a:tc vMerge="1">
                  <a:txBody>
                    <a:bodyPr/>
                    <a:lstStyle/>
                    <a:p>
                      <a:endParaRPr lang="de-DE"/>
                    </a:p>
                  </a:txBody>
                  <a:tcPr/>
                </a:tc>
              </a:tr>
              <a:tr h="480416">
                <a:tc>
                  <a:txBody>
                    <a:bodyPr/>
                    <a:lstStyle/>
                    <a:p>
                      <a:pPr>
                        <a:lnSpc>
                          <a:spcPct val="107000"/>
                        </a:lnSpc>
                        <a:spcAft>
                          <a:spcPts val="800"/>
                        </a:spcAft>
                      </a:pPr>
                      <a:r>
                        <a:rPr lang="de-DE" sz="1200" b="0" dirty="0">
                          <a:solidFill>
                            <a:srgbClr val="000000"/>
                          </a:solidFill>
                          <a:effectLst/>
                        </a:rPr>
                        <a:t>Prüfungssitzungen zur Erlangung des Statuts eines </a:t>
                      </a:r>
                      <a:br>
                        <a:rPr lang="de-DE" sz="1200" b="0" dirty="0">
                          <a:solidFill>
                            <a:srgbClr val="000000"/>
                          </a:solidFill>
                          <a:effectLst/>
                        </a:rPr>
                      </a:br>
                      <a:r>
                        <a:rPr lang="de-DE" sz="1200" b="0" dirty="0">
                          <a:solidFill>
                            <a:srgbClr val="000000"/>
                          </a:solidFill>
                          <a:effectLst/>
                        </a:rPr>
                        <a:t>Sportschützen </a:t>
                      </a:r>
                      <a:endParaRPr lang="de-DE" sz="1200" b="0" dirty="0">
                        <a:solidFill>
                          <a:srgbClr val="000000"/>
                        </a:solidFill>
                        <a:effectLst/>
                        <a:latin typeface="Calibri"/>
                        <a:ea typeface="Calibri"/>
                        <a:cs typeface="Times New Roman"/>
                      </a:endParaRPr>
                    </a:p>
                  </a:txBody>
                  <a:tcPr marL="18478" marR="18478" marT="0" marB="0" anchor="ctr">
                    <a:solidFill>
                      <a:schemeClr val="accent6">
                        <a:lumMod val="40000"/>
                        <a:lumOff val="60000"/>
                      </a:schemeClr>
                    </a:solidFill>
                  </a:tcPr>
                </a:tc>
                <a:tc>
                  <a:txBody>
                    <a:bodyPr/>
                    <a:lstStyle/>
                    <a:p>
                      <a:pPr>
                        <a:lnSpc>
                          <a:spcPct val="107000"/>
                        </a:lnSpc>
                        <a:spcAft>
                          <a:spcPts val="800"/>
                        </a:spcAft>
                      </a:pPr>
                      <a:r>
                        <a:rPr lang="de-DE" sz="1200" dirty="0">
                          <a:solidFill>
                            <a:srgbClr val="000000"/>
                          </a:solidFill>
                          <a:effectLst/>
                        </a:rPr>
                        <a:t>Prüfung zur Erlangung des Statuts eines</a:t>
                      </a:r>
                      <a:br>
                        <a:rPr lang="de-DE" sz="1200" dirty="0">
                          <a:solidFill>
                            <a:srgbClr val="000000"/>
                          </a:solidFill>
                          <a:effectLst/>
                        </a:rPr>
                      </a:br>
                      <a:r>
                        <a:rPr lang="de-DE" sz="1200" dirty="0">
                          <a:solidFill>
                            <a:srgbClr val="000000"/>
                          </a:solidFill>
                          <a:effectLst/>
                        </a:rPr>
                        <a:t> Sportschützen.</a:t>
                      </a:r>
                      <a:endParaRPr lang="de-DE" sz="1200" dirty="0">
                        <a:solidFill>
                          <a:srgbClr val="000000"/>
                        </a:solidFill>
                        <a:effectLst/>
                        <a:latin typeface="Calibri"/>
                        <a:ea typeface="Calibri"/>
                        <a:cs typeface="Times New Roman"/>
                      </a:endParaRPr>
                    </a:p>
                  </a:txBody>
                  <a:tcPr marL="18478" marR="18478" marT="0" marB="0" anchor="ctr">
                    <a:solidFill>
                      <a:schemeClr val="accent6">
                        <a:lumMod val="40000"/>
                        <a:lumOff val="60000"/>
                      </a:schemeClr>
                    </a:solidFill>
                  </a:tcPr>
                </a:tc>
              </a:tr>
              <a:tr h="596025">
                <a:tc>
                  <a:txBody>
                    <a:bodyPr/>
                    <a:lstStyle/>
                    <a:p>
                      <a:pPr>
                        <a:lnSpc>
                          <a:spcPct val="107000"/>
                        </a:lnSpc>
                        <a:spcAft>
                          <a:spcPts val="800"/>
                        </a:spcAft>
                      </a:pPr>
                      <a:r>
                        <a:rPr lang="fr-BE" sz="1200" b="0" dirty="0" err="1">
                          <a:solidFill>
                            <a:srgbClr val="000000"/>
                          </a:solidFill>
                          <a:effectLst/>
                        </a:rPr>
                        <a:t>Fußballtrainer</a:t>
                      </a:r>
                      <a:r>
                        <a:rPr lang="fr-BE" sz="1200" b="0" dirty="0">
                          <a:solidFill>
                            <a:srgbClr val="000000"/>
                          </a:solidFill>
                          <a:effectLst/>
                        </a:rPr>
                        <a:t> </a:t>
                      </a:r>
                      <a:r>
                        <a:rPr lang="fr-BE" sz="1200" b="0" dirty="0" err="1">
                          <a:solidFill>
                            <a:srgbClr val="000000"/>
                          </a:solidFill>
                          <a:effectLst/>
                        </a:rPr>
                        <a:t>Diplom</a:t>
                      </a:r>
                      <a:r>
                        <a:rPr lang="fr-BE" sz="1200" b="0" dirty="0">
                          <a:solidFill>
                            <a:srgbClr val="000000"/>
                          </a:solidFill>
                          <a:effectLst/>
                        </a:rPr>
                        <a:t> UEFA B</a:t>
                      </a:r>
                      <a:endParaRPr lang="de-DE" sz="1200" b="0" dirty="0">
                        <a:solidFill>
                          <a:srgbClr val="000000"/>
                        </a:solidFill>
                        <a:effectLst/>
                        <a:latin typeface="Calibri"/>
                        <a:ea typeface="Calibri"/>
                        <a:cs typeface="Times New Roman"/>
                      </a:endParaRPr>
                    </a:p>
                  </a:txBody>
                  <a:tcPr marL="18478" marR="18478" marT="0" marB="0" anchor="ctr">
                    <a:solidFill>
                      <a:schemeClr val="accent6">
                        <a:lumMod val="40000"/>
                        <a:lumOff val="60000"/>
                      </a:schemeClr>
                    </a:solidFill>
                  </a:tcPr>
                </a:tc>
                <a:tc>
                  <a:txBody>
                    <a:bodyPr/>
                    <a:lstStyle/>
                    <a:p>
                      <a:pPr>
                        <a:lnSpc>
                          <a:spcPct val="107000"/>
                        </a:lnSpc>
                        <a:spcAft>
                          <a:spcPts val="800"/>
                        </a:spcAft>
                      </a:pPr>
                      <a:r>
                        <a:rPr lang="de-DE" sz="1200" dirty="0">
                          <a:solidFill>
                            <a:srgbClr val="000000"/>
                          </a:solidFill>
                          <a:effectLst/>
                        </a:rPr>
                        <a:t>* von der UEFA landesweit- international 1 2 3 Division</a:t>
                      </a:r>
                      <a:br>
                        <a:rPr lang="de-DE" sz="1200" dirty="0">
                          <a:solidFill>
                            <a:srgbClr val="000000"/>
                          </a:solidFill>
                          <a:effectLst/>
                        </a:rPr>
                      </a:br>
                      <a:r>
                        <a:rPr lang="de-DE" sz="1200" dirty="0">
                          <a:solidFill>
                            <a:srgbClr val="000000"/>
                          </a:solidFill>
                          <a:effectLst/>
                        </a:rPr>
                        <a:t>* Für Fußballtrainer ab der 2. </a:t>
                      </a:r>
                      <a:r>
                        <a:rPr lang="fr-BE" sz="1200" dirty="0">
                          <a:solidFill>
                            <a:srgbClr val="000000"/>
                          </a:solidFill>
                          <a:effectLst/>
                        </a:rPr>
                        <a:t>Division </a:t>
                      </a:r>
                      <a:r>
                        <a:rPr lang="fr-BE" sz="1200" dirty="0" err="1">
                          <a:solidFill>
                            <a:srgbClr val="000000"/>
                          </a:solidFill>
                          <a:effectLst/>
                        </a:rPr>
                        <a:t>Pflicht</a:t>
                      </a:r>
                      <a:endParaRPr lang="de-DE" sz="1200" dirty="0">
                        <a:solidFill>
                          <a:srgbClr val="000000"/>
                        </a:solidFill>
                        <a:effectLst/>
                        <a:latin typeface="Calibri"/>
                        <a:ea typeface="Calibri"/>
                        <a:cs typeface="Times New Roman"/>
                      </a:endParaRPr>
                    </a:p>
                  </a:txBody>
                  <a:tcPr marL="18478" marR="18478" marT="0" marB="0" anchor="ctr">
                    <a:solidFill>
                      <a:schemeClr val="accent6">
                        <a:lumMod val="40000"/>
                        <a:lumOff val="60000"/>
                      </a:schemeClr>
                    </a:solidFill>
                  </a:tcPr>
                </a:tc>
              </a:tr>
              <a:tr h="902987">
                <a:tc>
                  <a:txBody>
                    <a:bodyPr/>
                    <a:lstStyle/>
                    <a:p>
                      <a:pPr>
                        <a:lnSpc>
                          <a:spcPct val="107000"/>
                        </a:lnSpc>
                        <a:spcAft>
                          <a:spcPts val="800"/>
                        </a:spcAft>
                      </a:pPr>
                      <a:r>
                        <a:rPr lang="fr-BE" sz="1200" b="0" dirty="0" err="1">
                          <a:solidFill>
                            <a:srgbClr val="000000"/>
                          </a:solidFill>
                          <a:effectLst/>
                        </a:rPr>
                        <a:t>Höheres</a:t>
                      </a:r>
                      <a:r>
                        <a:rPr lang="fr-BE" sz="1200" b="0" dirty="0">
                          <a:solidFill>
                            <a:srgbClr val="000000"/>
                          </a:solidFill>
                          <a:effectLst/>
                        </a:rPr>
                        <a:t> </a:t>
                      </a:r>
                      <a:r>
                        <a:rPr lang="fr-BE" sz="1200" b="0" dirty="0" err="1">
                          <a:solidFill>
                            <a:srgbClr val="000000"/>
                          </a:solidFill>
                          <a:effectLst/>
                        </a:rPr>
                        <a:t>Rettungsschwimmer</a:t>
                      </a:r>
                      <a:r>
                        <a:rPr lang="fr-BE" sz="1200" b="0" dirty="0">
                          <a:solidFill>
                            <a:srgbClr val="000000"/>
                          </a:solidFill>
                          <a:effectLst/>
                        </a:rPr>
                        <a:t> </a:t>
                      </a:r>
                      <a:r>
                        <a:rPr lang="fr-BE" sz="1200" b="0" dirty="0" err="1">
                          <a:solidFill>
                            <a:srgbClr val="000000"/>
                          </a:solidFill>
                          <a:effectLst/>
                        </a:rPr>
                        <a:t>Diplom</a:t>
                      </a:r>
                      <a:endParaRPr lang="de-DE" sz="1200" b="0" dirty="0">
                        <a:solidFill>
                          <a:srgbClr val="000000"/>
                        </a:solidFill>
                        <a:effectLst/>
                        <a:latin typeface="Calibri"/>
                        <a:ea typeface="Calibri"/>
                        <a:cs typeface="Times New Roman"/>
                      </a:endParaRPr>
                    </a:p>
                  </a:txBody>
                  <a:tcPr marL="18478" marR="18478" marT="0" marB="0" anchor="ctr">
                    <a:solidFill>
                      <a:schemeClr val="accent6">
                        <a:lumMod val="40000"/>
                        <a:lumOff val="60000"/>
                      </a:schemeClr>
                    </a:solidFill>
                  </a:tcPr>
                </a:tc>
                <a:tc>
                  <a:txBody>
                    <a:bodyPr/>
                    <a:lstStyle/>
                    <a:p>
                      <a:pPr>
                        <a:lnSpc>
                          <a:spcPct val="107000"/>
                        </a:lnSpc>
                        <a:spcAft>
                          <a:spcPts val="800"/>
                        </a:spcAft>
                      </a:pPr>
                      <a:r>
                        <a:rPr lang="de-DE" sz="1200" dirty="0">
                          <a:solidFill>
                            <a:srgbClr val="000000"/>
                          </a:solidFill>
                          <a:effectLst/>
                        </a:rPr>
                        <a:t>Berufszugang als Bademeister </a:t>
                      </a:r>
                    </a:p>
                    <a:p>
                      <a:pPr>
                        <a:lnSpc>
                          <a:spcPct val="107000"/>
                        </a:lnSpc>
                        <a:spcAft>
                          <a:spcPts val="800"/>
                        </a:spcAft>
                      </a:pPr>
                      <a:r>
                        <a:rPr lang="de-DE" sz="1200" dirty="0">
                          <a:solidFill>
                            <a:srgbClr val="000000"/>
                          </a:solidFill>
                          <a:effectLst/>
                        </a:rPr>
                        <a:t>(auf Basis des Erlasses der Wallonischen Region vom 13. März 2003 zur Sicherheit und Hygiene in den Bädern)</a:t>
                      </a:r>
                      <a:endParaRPr lang="de-DE" sz="1200" dirty="0">
                        <a:solidFill>
                          <a:srgbClr val="000000"/>
                        </a:solidFill>
                        <a:effectLst/>
                        <a:latin typeface="Calibri"/>
                        <a:ea typeface="Calibri"/>
                        <a:cs typeface="Times New Roman"/>
                      </a:endParaRPr>
                    </a:p>
                  </a:txBody>
                  <a:tcPr marL="18478" marR="18478" marT="0" marB="0" anchor="ctr">
                    <a:solidFill>
                      <a:schemeClr val="accent6">
                        <a:lumMod val="40000"/>
                        <a:lumOff val="60000"/>
                      </a:schemeClr>
                    </a:solidFill>
                  </a:tcPr>
                </a:tc>
              </a:tr>
            </a:tbl>
          </a:graphicData>
        </a:graphic>
      </p:graphicFrame>
    </p:spTree>
    <p:extLst>
      <p:ext uri="{BB962C8B-B14F-4D97-AF65-F5344CB8AC3E}">
        <p14:creationId xmlns:p14="http://schemas.microsoft.com/office/powerpoint/2010/main" val="357372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hteck 30"/>
          <p:cNvSpPr/>
          <p:nvPr/>
        </p:nvSpPr>
        <p:spPr bwMode="gray">
          <a:xfrm>
            <a:off x="4643438" y="4839986"/>
            <a:ext cx="3420950" cy="195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2"/>
                </a:solidFill>
              </a:rPr>
              <a:t>Partnerlogos</a:t>
            </a:r>
            <a:endParaRPr lang="de-DE" sz="1000" dirty="0">
              <a:solidFill>
                <a:schemeClr val="tx2"/>
              </a:solidFill>
            </a:endParaRPr>
          </a:p>
        </p:txBody>
      </p:sp>
      <p:sp>
        <p:nvSpPr>
          <p:cNvPr id="2" name="Titel 1"/>
          <p:cNvSpPr>
            <a:spLocks noGrp="1"/>
          </p:cNvSpPr>
          <p:nvPr>
            <p:ph type="title"/>
          </p:nvPr>
        </p:nvSpPr>
        <p:spPr bwMode="gray">
          <a:xfrm>
            <a:off x="287339" y="471444"/>
            <a:ext cx="8569324" cy="276999"/>
          </a:xfrm>
        </p:spPr>
        <p:txBody>
          <a:bodyPr/>
          <a:lstStyle/>
          <a:p>
            <a:r>
              <a:rPr lang="de-DE" sz="1800" dirty="0" smtClean="0"/>
              <a:t>FAZIT</a:t>
            </a:r>
            <a:endParaRPr lang="de-DE" sz="1800" dirty="0"/>
          </a:p>
        </p:txBody>
      </p:sp>
      <p:sp>
        <p:nvSpPr>
          <p:cNvPr id="4" name="Datumsplatzhalter 3"/>
          <p:cNvSpPr>
            <a:spLocks noGrp="1"/>
          </p:cNvSpPr>
          <p:nvPr>
            <p:ph type="dt" sz="half" idx="10"/>
          </p:nvPr>
        </p:nvSpPr>
        <p:spPr bwMode="gray"/>
        <p:txBody>
          <a:bodyPr/>
          <a:lstStyle/>
          <a:p>
            <a:fld id="{3FBD7EAE-95FB-4793-9514-03F3F0E6D67A}" type="datetime1">
              <a:rPr lang="de-DE" smtClean="0"/>
              <a:t>20.10.2016</a:t>
            </a:fld>
            <a:endParaRPr lang="de-DE" dirty="0"/>
          </a:p>
        </p:txBody>
      </p:sp>
      <p:sp>
        <p:nvSpPr>
          <p:cNvPr id="5" name="Fußzeilenplatzhalter 4"/>
          <p:cNvSpPr>
            <a:spLocks noGrp="1"/>
          </p:cNvSpPr>
          <p:nvPr>
            <p:ph type="ftr" sz="quarter" idx="11"/>
          </p:nvPr>
        </p:nvSpPr>
        <p:spPr bwMode="gray"/>
        <p:txBody>
          <a:bodyPr/>
          <a:lstStyle/>
          <a:p>
            <a:r>
              <a:rPr lang="de-DE" dirty="0" smtClean="0"/>
              <a:t>Platzhalter Präsentationstitel</a:t>
            </a:r>
            <a:endParaRPr lang="de-DE" dirty="0"/>
          </a:p>
        </p:txBody>
      </p:sp>
      <p:sp>
        <p:nvSpPr>
          <p:cNvPr id="6" name="Foliennummernplatzhalter 5"/>
          <p:cNvSpPr>
            <a:spLocks noGrp="1"/>
          </p:cNvSpPr>
          <p:nvPr>
            <p:ph type="sldNum" sz="quarter" idx="12"/>
          </p:nvPr>
        </p:nvSpPr>
        <p:spPr bwMode="gray">
          <a:xfrm>
            <a:off x="287338" y="4866476"/>
            <a:ext cx="423193" cy="138499"/>
          </a:xfrm>
        </p:spPr>
        <p:txBody>
          <a:bodyPr/>
          <a:lstStyle/>
          <a:p>
            <a:r>
              <a:rPr lang="de-DE" dirty="0" smtClean="0"/>
              <a:t>Seite </a:t>
            </a:r>
            <a:fld id="{F3E40750-43DD-44D7-993D-19CAB7B80A87}" type="slidenum">
              <a:rPr lang="de-DE" smtClean="0"/>
              <a:pPr/>
              <a:t>33</a:t>
            </a:fld>
            <a:endParaRPr lang="de-DE" dirty="0"/>
          </a:p>
        </p:txBody>
      </p:sp>
      <p:sp>
        <p:nvSpPr>
          <p:cNvPr id="8" name="Textfeld 7"/>
          <p:cNvSpPr txBox="1"/>
          <p:nvPr/>
        </p:nvSpPr>
        <p:spPr>
          <a:xfrm>
            <a:off x="323528" y="1131590"/>
            <a:ext cx="8352928" cy="3585597"/>
          </a:xfrm>
          <a:prstGeom prst="rect">
            <a:avLst/>
          </a:prstGeom>
          <a:noFill/>
        </p:spPr>
        <p:txBody>
          <a:bodyPr wrap="square" rtlCol="0">
            <a:spAutoFit/>
          </a:bodyPr>
          <a:lstStyle/>
          <a:p>
            <a:pPr marL="285750" indent="-285750">
              <a:spcBef>
                <a:spcPts val="600"/>
              </a:spcBef>
              <a:buClr>
                <a:schemeClr val="accent1"/>
              </a:buClr>
              <a:buFontTx/>
              <a:buChar char="-"/>
            </a:pPr>
            <a:r>
              <a:rPr lang="de-DE" sz="1600" b="1" dirty="0" smtClean="0">
                <a:solidFill>
                  <a:schemeClr val="bg2">
                    <a:lumMod val="10000"/>
                  </a:schemeClr>
                </a:solidFill>
              </a:rPr>
              <a:t>Zahlreiche Ansätze von Validierung </a:t>
            </a:r>
            <a:r>
              <a:rPr lang="de-DE" sz="1600" dirty="0" smtClean="0">
                <a:solidFill>
                  <a:schemeClr val="bg2">
                    <a:lumMod val="10000"/>
                  </a:schemeClr>
                </a:solidFill>
              </a:rPr>
              <a:t>nicht-formal und informell erworbenen Kompetenzen sind in der DG bereits vorhanden;</a:t>
            </a:r>
          </a:p>
          <a:p>
            <a:pPr marL="285750" indent="-285750">
              <a:spcBef>
                <a:spcPts val="600"/>
              </a:spcBef>
              <a:buClr>
                <a:schemeClr val="accent1"/>
              </a:buClr>
              <a:buFontTx/>
              <a:buChar char="-"/>
            </a:pPr>
            <a:r>
              <a:rPr lang="de-DE" sz="1600" dirty="0" smtClean="0">
                <a:solidFill>
                  <a:schemeClr val="bg2">
                    <a:lumMod val="10000"/>
                  </a:schemeClr>
                </a:solidFill>
              </a:rPr>
              <a:t>Die Regelungen zur Anerkennung von nicht-formal und informell erworbenen Kompetenzen sind </a:t>
            </a:r>
            <a:r>
              <a:rPr lang="de-DE" sz="1600" b="1" dirty="0" smtClean="0">
                <a:solidFill>
                  <a:schemeClr val="bg2">
                    <a:lumMod val="10000"/>
                  </a:schemeClr>
                </a:solidFill>
              </a:rPr>
              <a:t>wenig standardisiert</a:t>
            </a:r>
            <a:r>
              <a:rPr lang="de-DE" sz="1600" dirty="0" smtClean="0">
                <a:solidFill>
                  <a:schemeClr val="bg2">
                    <a:lumMod val="10000"/>
                  </a:schemeClr>
                </a:solidFill>
              </a:rPr>
              <a:t>: </a:t>
            </a:r>
          </a:p>
          <a:p>
            <a:pPr marL="742950" lvl="1" indent="-285750">
              <a:spcBef>
                <a:spcPts val="600"/>
              </a:spcBef>
              <a:buClr>
                <a:schemeClr val="accent1"/>
              </a:buClr>
              <a:buFont typeface="Arial" panose="020B0604020202020204" pitchFamily="34" charset="0"/>
              <a:buChar char="•"/>
            </a:pPr>
            <a:r>
              <a:rPr lang="de-DE" sz="1600" dirty="0">
                <a:solidFill>
                  <a:schemeClr val="bg2">
                    <a:lumMod val="10000"/>
                  </a:schemeClr>
                </a:solidFill>
              </a:rPr>
              <a:t>E</a:t>
            </a:r>
            <a:r>
              <a:rPr lang="de-DE" sz="1600" dirty="0" smtClean="0">
                <a:solidFill>
                  <a:schemeClr val="bg2">
                    <a:lumMod val="10000"/>
                  </a:schemeClr>
                </a:solidFill>
              </a:rPr>
              <a:t>s handelt sich in der Regel um Einzelfallanalysen</a:t>
            </a:r>
          </a:p>
          <a:p>
            <a:pPr marL="742950" lvl="1" indent="-285750">
              <a:spcBef>
                <a:spcPts val="600"/>
              </a:spcBef>
              <a:buClr>
                <a:schemeClr val="accent1"/>
              </a:buClr>
              <a:buFont typeface="Arial" panose="020B0604020202020204" pitchFamily="34" charset="0"/>
              <a:buChar char="•"/>
            </a:pPr>
            <a:r>
              <a:rPr lang="de-DE" sz="1600" dirty="0" smtClean="0">
                <a:solidFill>
                  <a:schemeClr val="bg2">
                    <a:lumMod val="10000"/>
                  </a:schemeClr>
                </a:solidFill>
              </a:rPr>
              <a:t>Die Anträge auf Anerkennung nicht-formal und informell erworbenen Kompetenzen sind in der Regel formlos</a:t>
            </a:r>
          </a:p>
          <a:p>
            <a:pPr marL="742950" lvl="1" indent="-285750">
              <a:spcBef>
                <a:spcPts val="600"/>
              </a:spcBef>
              <a:buClr>
                <a:schemeClr val="accent1"/>
              </a:buClr>
              <a:buFont typeface="Arial" panose="020B0604020202020204" pitchFamily="34" charset="0"/>
              <a:buChar char="•"/>
            </a:pPr>
            <a:r>
              <a:rPr lang="de-DE" sz="1600" dirty="0" smtClean="0">
                <a:solidFill>
                  <a:schemeClr val="bg2">
                    <a:lumMod val="10000"/>
                  </a:schemeClr>
                </a:solidFill>
              </a:rPr>
              <a:t>Es </a:t>
            </a:r>
            <a:r>
              <a:rPr lang="de-DE" sz="1600" dirty="0">
                <a:solidFill>
                  <a:schemeClr val="bg2">
                    <a:lumMod val="10000"/>
                  </a:schemeClr>
                </a:solidFill>
              </a:rPr>
              <a:t>gibt </a:t>
            </a:r>
            <a:r>
              <a:rPr lang="de-DE" sz="1600" dirty="0" smtClean="0">
                <a:solidFill>
                  <a:schemeClr val="bg2">
                    <a:lumMod val="10000"/>
                  </a:schemeClr>
                </a:solidFill>
              </a:rPr>
              <a:t>keine Einspruchsmechanismen</a:t>
            </a:r>
          </a:p>
          <a:p>
            <a:pPr marL="742950" lvl="1" indent="-285750">
              <a:spcBef>
                <a:spcPts val="600"/>
              </a:spcBef>
              <a:buClr>
                <a:schemeClr val="accent1"/>
              </a:buClr>
              <a:buFont typeface="Arial" panose="020B0604020202020204" pitchFamily="34" charset="0"/>
              <a:buChar char="•"/>
            </a:pPr>
            <a:r>
              <a:rPr lang="de-DE" sz="1600" dirty="0">
                <a:solidFill>
                  <a:schemeClr val="bg2">
                    <a:lumMod val="10000"/>
                  </a:schemeClr>
                </a:solidFill>
              </a:rPr>
              <a:t>Die Möglichkeit der Anerkennung von nicht-formal und informell erworbenen Kompetenzen sind in der DG wenig bekannt. </a:t>
            </a:r>
          </a:p>
          <a:p>
            <a:pPr marL="742950" lvl="1" indent="-285750">
              <a:spcBef>
                <a:spcPts val="600"/>
              </a:spcBef>
              <a:buClr>
                <a:schemeClr val="accent1"/>
              </a:buClr>
              <a:buFontTx/>
              <a:buChar char="-"/>
            </a:pPr>
            <a:endParaRPr lang="de-DE" sz="1600" dirty="0">
              <a:solidFill>
                <a:schemeClr val="bg2">
                  <a:lumMod val="10000"/>
                </a:schemeClr>
              </a:solidFill>
            </a:endParaRPr>
          </a:p>
          <a:p>
            <a:pPr marL="285750" indent="-285750">
              <a:spcBef>
                <a:spcPts val="600"/>
              </a:spcBef>
              <a:buClr>
                <a:schemeClr val="accent1"/>
              </a:buClr>
              <a:buFontTx/>
              <a:buChar char="-"/>
            </a:pPr>
            <a:endParaRPr lang="de-DE" sz="1600" dirty="0" smtClean="0">
              <a:solidFill>
                <a:schemeClr val="tx2"/>
              </a:solidFill>
            </a:endParaRPr>
          </a:p>
        </p:txBody>
      </p:sp>
      <p:sp>
        <p:nvSpPr>
          <p:cNvPr id="7" name="Rectangle 1"/>
          <p:cNvSpPr>
            <a:spLocks noChangeArrowheads="1"/>
          </p:cNvSpPr>
          <p:nvPr/>
        </p:nvSpPr>
        <p:spPr bwMode="auto">
          <a:xfrm>
            <a:off x="3921125" y="11445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6403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87339" y="456056"/>
            <a:ext cx="4896729" cy="307777"/>
          </a:xfrm>
        </p:spPr>
        <p:txBody>
          <a:bodyPr/>
          <a:lstStyle/>
          <a:p>
            <a:r>
              <a:rPr lang="de-DE" dirty="0" smtClean="0"/>
              <a:t>BESTELLUNG DES GESAMTBERICHTS</a:t>
            </a:r>
            <a:endParaRPr lang="de-DE" dirty="0"/>
          </a:p>
        </p:txBody>
      </p:sp>
      <p:sp>
        <p:nvSpPr>
          <p:cNvPr id="3" name="Textplatzhalter 2"/>
          <p:cNvSpPr>
            <a:spLocks noGrp="1"/>
          </p:cNvSpPr>
          <p:nvPr>
            <p:ph type="body" sz="quarter" idx="17"/>
          </p:nvPr>
        </p:nvSpPr>
        <p:spPr>
          <a:xfrm>
            <a:off x="323528" y="2643758"/>
            <a:ext cx="4356100" cy="1138773"/>
          </a:xfrm>
        </p:spPr>
        <p:txBody>
          <a:bodyPr/>
          <a:lstStyle/>
          <a:p>
            <a:r>
              <a:rPr lang="de-DE" sz="1600" dirty="0">
                <a:latin typeface="Segoe Script" panose="020B0504020000000003" pitchFamily="34" charset="0"/>
              </a:rPr>
              <a:t>Bitte richten Sie eine E-Mail an Frau </a:t>
            </a:r>
          </a:p>
          <a:p>
            <a:r>
              <a:rPr lang="de-DE" sz="1600" dirty="0">
                <a:latin typeface="Segoe Script" panose="020B0504020000000003" pitchFamily="34" charset="0"/>
              </a:rPr>
              <a:t>Christina </a:t>
            </a:r>
            <a:r>
              <a:rPr lang="de-DE" sz="1600" dirty="0" err="1">
                <a:latin typeface="Segoe Script" panose="020B0504020000000003" pitchFamily="34" charset="0"/>
              </a:rPr>
              <a:t>Schimanski</a:t>
            </a:r>
            <a:endParaRPr lang="de-DE" sz="1600" dirty="0">
              <a:latin typeface="Segoe Script" panose="020B0504020000000003" pitchFamily="34" charset="0"/>
            </a:endParaRPr>
          </a:p>
          <a:p>
            <a:endParaRPr lang="de-DE" dirty="0" smtClean="0"/>
          </a:p>
          <a:p>
            <a:r>
              <a:rPr lang="de-DE" dirty="0" smtClean="0">
                <a:hlinkClick r:id="rId3"/>
              </a:rPr>
              <a:t>christina.schimanski@dgov.be</a:t>
            </a:r>
            <a:r>
              <a:rPr lang="de-DE" dirty="0" smtClean="0"/>
              <a:t>  </a:t>
            </a:r>
            <a:br>
              <a:rPr lang="de-DE" dirty="0" smtClean="0"/>
            </a:br>
            <a:endParaRPr lang="de-DE" dirty="0"/>
          </a:p>
        </p:txBody>
      </p:sp>
      <p:sp>
        <p:nvSpPr>
          <p:cNvPr id="6" name="Textplatzhalter 5"/>
          <p:cNvSpPr>
            <a:spLocks noGrp="1"/>
          </p:cNvSpPr>
          <p:nvPr>
            <p:ph type="body" sz="quarter" idx="18"/>
          </p:nvPr>
        </p:nvSpPr>
        <p:spPr>
          <a:xfrm>
            <a:off x="287908" y="1209405"/>
            <a:ext cx="4356100" cy="1231106"/>
          </a:xfrm>
        </p:spPr>
        <p:txBody>
          <a:bodyPr/>
          <a:lstStyle/>
          <a:p>
            <a:r>
              <a:rPr lang="de-DE" dirty="0" smtClean="0"/>
              <a:t>Der Gesamtbericht befindet sich in der Endbearbeitung. </a:t>
            </a:r>
          </a:p>
          <a:p>
            <a:endParaRPr lang="de-DE" dirty="0"/>
          </a:p>
          <a:p>
            <a:r>
              <a:rPr lang="de-DE" dirty="0" smtClean="0"/>
              <a:t>Bestellungen werden ab sofort entgegen genommen.</a:t>
            </a:r>
            <a:endParaRPr lang="de-DE" dirty="0"/>
          </a:p>
        </p:txBody>
      </p:sp>
    </p:spTree>
    <p:extLst>
      <p:ext uri="{BB962C8B-B14F-4D97-AF65-F5344CB8AC3E}">
        <p14:creationId xmlns:p14="http://schemas.microsoft.com/office/powerpoint/2010/main" val="23687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888403" y="1006599"/>
            <a:ext cx="4968260" cy="738664"/>
          </a:xfrm>
        </p:spPr>
        <p:txBody>
          <a:bodyPr/>
          <a:lstStyle/>
          <a:p>
            <a:r>
              <a:rPr lang="de-DE" sz="1600" dirty="0" smtClean="0"/>
              <a:t>UMFRAGE BEI DEN UNTERNEHMEN DER DG ZUM QUALIFIZIERUNGS- UND ARBEITSKRÄFTEBEDARF</a:t>
            </a:r>
            <a:endParaRPr lang="de-DE" sz="1600" dirty="0"/>
          </a:p>
        </p:txBody>
      </p:sp>
      <p:sp>
        <p:nvSpPr>
          <p:cNvPr id="3" name="Untertitel 2"/>
          <p:cNvSpPr>
            <a:spLocks noGrp="1"/>
          </p:cNvSpPr>
          <p:nvPr>
            <p:ph type="subTitle" idx="1"/>
          </p:nvPr>
        </p:nvSpPr>
        <p:spPr>
          <a:xfrm>
            <a:off x="3923928" y="2067694"/>
            <a:ext cx="4968260" cy="430887"/>
          </a:xfrm>
        </p:spPr>
        <p:txBody>
          <a:bodyPr/>
          <a:lstStyle/>
          <a:p>
            <a:r>
              <a:rPr lang="de-DE" dirty="0" smtClean="0"/>
              <a:t>Auftaktveranstaltung des REK-ZUKUNFTSPROJEKTS „KOMPETENZEN ANERKENNEN“</a:t>
            </a:r>
            <a:endParaRPr lang="de-DE" dirty="0"/>
          </a:p>
        </p:txBody>
      </p:sp>
      <p:sp>
        <p:nvSpPr>
          <p:cNvPr id="8" name="Textplatzhalter 7"/>
          <p:cNvSpPr>
            <a:spLocks noGrp="1"/>
          </p:cNvSpPr>
          <p:nvPr>
            <p:ph type="body" sz="quarter" idx="13"/>
          </p:nvPr>
        </p:nvSpPr>
        <p:spPr>
          <a:xfrm>
            <a:off x="3995936" y="3219822"/>
            <a:ext cx="4964113" cy="184666"/>
          </a:xfrm>
        </p:spPr>
        <p:txBody>
          <a:bodyPr/>
          <a:lstStyle/>
          <a:p>
            <a:r>
              <a:rPr lang="de-DE" dirty="0" smtClean="0"/>
              <a:t>Referentin: Christina </a:t>
            </a:r>
            <a:r>
              <a:rPr lang="de-DE" dirty="0" err="1" smtClean="0"/>
              <a:t>Schimanski</a:t>
            </a:r>
            <a:r>
              <a:rPr lang="de-DE" dirty="0" smtClean="0"/>
              <a:t>  Datum: 21.10.2016</a:t>
            </a:r>
            <a:endParaRPr lang="de-DE" dirty="0"/>
          </a:p>
        </p:txBody>
      </p:sp>
    </p:spTree>
    <p:extLst>
      <p:ext uri="{BB962C8B-B14F-4D97-AF65-F5344CB8AC3E}">
        <p14:creationId xmlns:p14="http://schemas.microsoft.com/office/powerpoint/2010/main" val="371974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hteck 30"/>
          <p:cNvSpPr/>
          <p:nvPr/>
        </p:nvSpPr>
        <p:spPr bwMode="gray">
          <a:xfrm>
            <a:off x="4643438" y="4839986"/>
            <a:ext cx="3420950" cy="195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2"/>
                </a:solidFill>
              </a:rPr>
              <a:t>Partnerlogos</a:t>
            </a:r>
            <a:endParaRPr lang="de-DE" sz="1000" dirty="0">
              <a:solidFill>
                <a:schemeClr val="tx2"/>
              </a:solidFill>
            </a:endParaRPr>
          </a:p>
        </p:txBody>
      </p:sp>
      <p:sp>
        <p:nvSpPr>
          <p:cNvPr id="2" name="Titel 1"/>
          <p:cNvSpPr>
            <a:spLocks noGrp="1"/>
          </p:cNvSpPr>
          <p:nvPr>
            <p:ph type="title"/>
          </p:nvPr>
        </p:nvSpPr>
        <p:spPr bwMode="gray">
          <a:xfrm>
            <a:off x="287339" y="471444"/>
            <a:ext cx="8569324" cy="276999"/>
          </a:xfrm>
        </p:spPr>
        <p:txBody>
          <a:bodyPr/>
          <a:lstStyle/>
          <a:p>
            <a:r>
              <a:rPr lang="de-DE" sz="1800" dirty="0" smtClean="0"/>
              <a:t>ZUR UMFRAGE von 2016</a:t>
            </a:r>
            <a:endParaRPr lang="de-DE" sz="1800" dirty="0"/>
          </a:p>
        </p:txBody>
      </p:sp>
      <p:sp>
        <p:nvSpPr>
          <p:cNvPr id="4" name="Datumsplatzhalter 3"/>
          <p:cNvSpPr>
            <a:spLocks noGrp="1"/>
          </p:cNvSpPr>
          <p:nvPr>
            <p:ph type="dt" sz="half" idx="10"/>
          </p:nvPr>
        </p:nvSpPr>
        <p:spPr bwMode="gray"/>
        <p:txBody>
          <a:bodyPr/>
          <a:lstStyle/>
          <a:p>
            <a:fld id="{3FBD7EAE-95FB-4793-9514-03F3F0E6D67A}" type="datetime1">
              <a:rPr lang="de-DE" smtClean="0"/>
              <a:t>20.10.2016</a:t>
            </a:fld>
            <a:endParaRPr lang="de-DE" dirty="0"/>
          </a:p>
        </p:txBody>
      </p:sp>
      <p:sp>
        <p:nvSpPr>
          <p:cNvPr id="5" name="Fußzeilenplatzhalter 4"/>
          <p:cNvSpPr>
            <a:spLocks noGrp="1"/>
          </p:cNvSpPr>
          <p:nvPr>
            <p:ph type="ftr" sz="quarter" idx="11"/>
          </p:nvPr>
        </p:nvSpPr>
        <p:spPr bwMode="gray"/>
        <p:txBody>
          <a:bodyPr/>
          <a:lstStyle/>
          <a:p>
            <a:r>
              <a:rPr lang="de-DE" dirty="0" smtClean="0"/>
              <a:t>Platzhalter Präsentationstitel</a:t>
            </a:r>
            <a:endParaRPr lang="de-DE" dirty="0"/>
          </a:p>
        </p:txBody>
      </p:sp>
      <p:sp>
        <p:nvSpPr>
          <p:cNvPr id="6" name="Foliennummernplatzhalter 5"/>
          <p:cNvSpPr>
            <a:spLocks noGrp="1"/>
          </p:cNvSpPr>
          <p:nvPr>
            <p:ph type="sldNum" sz="quarter" idx="12"/>
          </p:nvPr>
        </p:nvSpPr>
        <p:spPr bwMode="gray">
          <a:xfrm>
            <a:off x="287338" y="4866476"/>
            <a:ext cx="423193" cy="138499"/>
          </a:xfrm>
        </p:spPr>
        <p:txBody>
          <a:bodyPr/>
          <a:lstStyle/>
          <a:p>
            <a:r>
              <a:rPr lang="de-DE" dirty="0" smtClean="0"/>
              <a:t>Seite </a:t>
            </a:r>
            <a:fld id="{F3E40750-43DD-44D7-993D-19CAB7B80A87}" type="slidenum">
              <a:rPr lang="de-DE" smtClean="0"/>
              <a:pPr/>
              <a:t>36</a:t>
            </a:fld>
            <a:endParaRPr lang="de-DE" dirty="0"/>
          </a:p>
        </p:txBody>
      </p:sp>
      <p:sp>
        <p:nvSpPr>
          <p:cNvPr id="8" name="Textfeld 7"/>
          <p:cNvSpPr txBox="1"/>
          <p:nvPr/>
        </p:nvSpPr>
        <p:spPr>
          <a:xfrm>
            <a:off x="323528" y="1131590"/>
            <a:ext cx="8352928" cy="2569934"/>
          </a:xfrm>
          <a:prstGeom prst="rect">
            <a:avLst/>
          </a:prstGeom>
          <a:noFill/>
        </p:spPr>
        <p:txBody>
          <a:bodyPr wrap="square" rtlCol="0">
            <a:spAutoFit/>
          </a:bodyPr>
          <a:lstStyle/>
          <a:p>
            <a:pPr marL="285750" indent="-285750">
              <a:buFont typeface="Arial" panose="020B0604020202020204" pitchFamily="34" charset="0"/>
              <a:buChar char="•"/>
            </a:pPr>
            <a:r>
              <a:rPr lang="de-DE" sz="1400" b="1" dirty="0">
                <a:solidFill>
                  <a:schemeClr val="tx2"/>
                </a:solidFill>
              </a:rPr>
              <a:t>Befragte Unternehmen/Innungen</a:t>
            </a:r>
            <a:r>
              <a:rPr lang="de-DE" sz="1400" dirty="0">
                <a:solidFill>
                  <a:schemeClr val="tx2"/>
                </a:solidFill>
              </a:rPr>
              <a:t>: </a:t>
            </a:r>
          </a:p>
          <a:p>
            <a:r>
              <a:rPr lang="de-DE" sz="1400" dirty="0">
                <a:solidFill>
                  <a:schemeClr val="tx2"/>
                </a:solidFill>
              </a:rPr>
              <a:t>      	* 35 Unternehmen aus der DG (&gt; 50 Mitarbeiter) (Quelle: IHK </a:t>
            </a:r>
            <a:r>
              <a:rPr lang="de-DE" sz="1400" dirty="0" err="1">
                <a:solidFill>
                  <a:schemeClr val="tx2"/>
                </a:solidFill>
              </a:rPr>
              <a:t>Eupen</a:t>
            </a:r>
            <a:r>
              <a:rPr lang="de-DE" sz="1400" dirty="0">
                <a:solidFill>
                  <a:schemeClr val="tx2"/>
                </a:solidFill>
              </a:rPr>
              <a:t>-</a:t>
            </a:r>
            <a:r>
              <a:rPr lang="de-DE" sz="1400" dirty="0" err="1">
                <a:solidFill>
                  <a:schemeClr val="tx2"/>
                </a:solidFill>
              </a:rPr>
              <a:t>Mdy</a:t>
            </a:r>
            <a:r>
              <a:rPr lang="de-DE" sz="1400" dirty="0">
                <a:solidFill>
                  <a:schemeClr val="tx2"/>
                </a:solidFill>
              </a:rPr>
              <a:t>-St.-</a:t>
            </a:r>
            <a:r>
              <a:rPr lang="de-DE" sz="1400" dirty="0" err="1">
                <a:solidFill>
                  <a:schemeClr val="tx2"/>
                </a:solidFill>
              </a:rPr>
              <a:t>Vith</a:t>
            </a:r>
            <a:r>
              <a:rPr lang="de-DE" sz="1400" dirty="0">
                <a:solidFill>
                  <a:schemeClr val="tx2"/>
                </a:solidFill>
              </a:rPr>
              <a:t>) </a:t>
            </a:r>
          </a:p>
          <a:p>
            <a:r>
              <a:rPr lang="de-DE" sz="1400" dirty="0">
                <a:solidFill>
                  <a:schemeClr val="tx2"/>
                </a:solidFill>
              </a:rPr>
              <a:t>	* 8 Innungen (Quelle: Mittelstandsvereinigung der DG)</a:t>
            </a:r>
          </a:p>
          <a:p>
            <a:pPr marL="285750" indent="-285750">
              <a:buFont typeface="Arial" panose="020B0604020202020204" pitchFamily="34" charset="0"/>
              <a:buChar char="•"/>
            </a:pPr>
            <a:r>
              <a:rPr lang="de-DE" sz="1400" b="1" dirty="0">
                <a:solidFill>
                  <a:schemeClr val="tx2"/>
                </a:solidFill>
              </a:rPr>
              <a:t>Rücklauf</a:t>
            </a:r>
            <a:r>
              <a:rPr lang="de-DE" sz="1400" dirty="0">
                <a:solidFill>
                  <a:schemeClr val="tx2"/>
                </a:solidFill>
              </a:rPr>
              <a:t>: </a:t>
            </a:r>
          </a:p>
          <a:p>
            <a:r>
              <a:rPr lang="de-DE" sz="1400" dirty="0">
                <a:solidFill>
                  <a:srgbClr val="000000"/>
                </a:solidFill>
              </a:rPr>
              <a:t> </a:t>
            </a:r>
            <a:r>
              <a:rPr lang="de-DE" sz="1400" dirty="0" smtClean="0">
                <a:solidFill>
                  <a:srgbClr val="000000"/>
                </a:solidFill>
              </a:rPr>
              <a:t>  </a:t>
            </a:r>
            <a:r>
              <a:rPr lang="de-DE" sz="1400" dirty="0" smtClean="0">
                <a:solidFill>
                  <a:schemeClr val="accent1"/>
                </a:solidFill>
              </a:rPr>
              <a:t>14 Unternehmen</a:t>
            </a:r>
            <a:r>
              <a:rPr lang="de-DE" sz="1400" dirty="0">
                <a:solidFill>
                  <a:srgbClr val="000000"/>
                </a:solidFill>
              </a:rPr>
              <a:t>	</a:t>
            </a:r>
            <a:r>
              <a:rPr lang="de-DE" sz="1400" dirty="0" smtClean="0">
                <a:solidFill>
                  <a:srgbClr val="000000"/>
                </a:solidFill>
              </a:rPr>
              <a:t>		</a:t>
            </a:r>
            <a:r>
              <a:rPr lang="de-DE" sz="1400" dirty="0" smtClean="0">
                <a:solidFill>
                  <a:schemeClr val="accent1"/>
                </a:solidFill>
              </a:rPr>
              <a:t>3 Innungen</a:t>
            </a:r>
            <a:r>
              <a:rPr lang="de-DE" sz="1400" dirty="0" smtClean="0">
                <a:solidFill>
                  <a:srgbClr val="000000"/>
                </a:solidFill>
              </a:rPr>
              <a:t>:  Heizung- </a:t>
            </a:r>
            <a:r>
              <a:rPr lang="de-DE" sz="1400" dirty="0">
                <a:solidFill>
                  <a:srgbClr val="000000"/>
                </a:solidFill>
              </a:rPr>
              <a:t>und </a:t>
            </a:r>
            <a:r>
              <a:rPr lang="de-DE" sz="1400" dirty="0" smtClean="0">
                <a:solidFill>
                  <a:srgbClr val="000000"/>
                </a:solidFill>
              </a:rPr>
              <a:t>Sanitärinstallateure 					   Bäckerinnung </a:t>
            </a:r>
          </a:p>
          <a:p>
            <a:pPr lvl="8"/>
            <a:r>
              <a:rPr lang="de-DE" sz="1400" dirty="0">
                <a:solidFill>
                  <a:srgbClr val="000000"/>
                </a:solidFill>
              </a:rPr>
              <a:t>	 </a:t>
            </a:r>
            <a:r>
              <a:rPr lang="de-DE" sz="1400" dirty="0" smtClean="0">
                <a:solidFill>
                  <a:srgbClr val="000000"/>
                </a:solidFill>
              </a:rPr>
              <a:t>  Metallinnung		</a:t>
            </a:r>
          </a:p>
          <a:p>
            <a:pPr marL="285750" indent="-285750">
              <a:buFont typeface="Arial" panose="020B0604020202020204" pitchFamily="34" charset="0"/>
              <a:buChar char="•"/>
            </a:pPr>
            <a:endParaRPr lang="de-DE" sz="1400" dirty="0" smtClean="0">
              <a:solidFill>
                <a:srgbClr val="000000"/>
              </a:solidFill>
            </a:endParaRPr>
          </a:p>
          <a:p>
            <a:endParaRPr lang="de-DE" sz="1400" dirty="0">
              <a:solidFill>
                <a:schemeClr val="tx2"/>
              </a:solidFill>
            </a:endParaRPr>
          </a:p>
          <a:p>
            <a:pPr marL="285750" indent="-285750">
              <a:buFont typeface="Arial" panose="020B0604020202020204" pitchFamily="34" charset="0"/>
              <a:buChar char="•"/>
            </a:pPr>
            <a:endParaRPr lang="de-DE" sz="1400" dirty="0">
              <a:solidFill>
                <a:schemeClr val="tx2"/>
              </a:solidFill>
            </a:endParaRPr>
          </a:p>
          <a:p>
            <a:pPr marL="285750" indent="-285750">
              <a:spcBef>
                <a:spcPts val="600"/>
              </a:spcBef>
              <a:buClr>
                <a:schemeClr val="accent1"/>
              </a:buClr>
              <a:buFont typeface="Arial" panose="020B0604020202020204" pitchFamily="34" charset="0"/>
              <a:buChar char="•"/>
            </a:pPr>
            <a:endParaRPr lang="de-DE" sz="1600" dirty="0" smtClean="0">
              <a:solidFill>
                <a:schemeClr val="tx2"/>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2420825251"/>
              </p:ext>
            </p:extLst>
          </p:nvPr>
        </p:nvGraphicFramePr>
        <p:xfrm>
          <a:off x="611560" y="2283718"/>
          <a:ext cx="2736304" cy="2304251"/>
        </p:xfrm>
        <a:graphic>
          <a:graphicData uri="http://schemas.openxmlformats.org/drawingml/2006/table">
            <a:tbl>
              <a:tblPr firstRow="1" firstCol="1" bandRow="1">
                <a:tableStyleId>{5C22544A-7EE6-4342-B048-85BDC9FD1C3A}</a:tableStyleId>
              </a:tblPr>
              <a:tblGrid>
                <a:gridCol w="2078319"/>
                <a:gridCol w="657985"/>
              </a:tblGrid>
              <a:tr h="178119">
                <a:tc>
                  <a:txBody>
                    <a:bodyPr/>
                    <a:lstStyle/>
                    <a:p>
                      <a:pPr>
                        <a:lnSpc>
                          <a:spcPct val="115000"/>
                        </a:lnSpc>
                        <a:spcAft>
                          <a:spcPts val="0"/>
                        </a:spcAft>
                      </a:pPr>
                      <a:r>
                        <a:rPr lang="de-DE" sz="1000" b="0" dirty="0">
                          <a:solidFill>
                            <a:srgbClr val="000000"/>
                          </a:solidFill>
                          <a:effectLst/>
                        </a:rPr>
                        <a:t>Krankenhaus</a:t>
                      </a:r>
                      <a:endParaRPr lang="fr-BE" sz="10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275" marR="28275" marT="0" marB="0" anchor="b">
                    <a:solidFill>
                      <a:schemeClr val="accent6">
                        <a:lumMod val="40000"/>
                        <a:lumOff val="60000"/>
                      </a:schemeClr>
                    </a:solidFill>
                  </a:tcPr>
                </a:tc>
                <a:tc>
                  <a:txBody>
                    <a:bodyPr/>
                    <a:lstStyle/>
                    <a:p>
                      <a:pPr algn="ctr">
                        <a:lnSpc>
                          <a:spcPct val="115000"/>
                        </a:lnSpc>
                        <a:spcAft>
                          <a:spcPts val="0"/>
                        </a:spcAft>
                      </a:pPr>
                      <a:r>
                        <a:rPr lang="de-DE" sz="1000" b="0" dirty="0">
                          <a:solidFill>
                            <a:srgbClr val="000000"/>
                          </a:solidFill>
                          <a:effectLst/>
                        </a:rPr>
                        <a:t>1</a:t>
                      </a:r>
                      <a:endParaRPr lang="fr-BE" sz="10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275" marR="28275" marT="0" marB="0" anchor="b">
                    <a:solidFill>
                      <a:schemeClr val="accent6">
                        <a:lumMod val="40000"/>
                        <a:lumOff val="60000"/>
                      </a:schemeClr>
                    </a:solidFill>
                  </a:tcPr>
                </a:tc>
              </a:tr>
              <a:tr h="178119">
                <a:tc>
                  <a:txBody>
                    <a:bodyPr/>
                    <a:lstStyle/>
                    <a:p>
                      <a:pPr>
                        <a:lnSpc>
                          <a:spcPct val="115000"/>
                        </a:lnSpc>
                        <a:spcAft>
                          <a:spcPts val="0"/>
                        </a:spcAft>
                      </a:pPr>
                      <a:r>
                        <a:rPr lang="de-DE" sz="1000" b="0" dirty="0">
                          <a:solidFill>
                            <a:srgbClr val="000000"/>
                          </a:solidFill>
                          <a:effectLst/>
                        </a:rPr>
                        <a:t>Baufach</a:t>
                      </a:r>
                      <a:endParaRPr lang="fr-BE" sz="10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275" marR="28275" marT="0" marB="0" anchor="b">
                    <a:solidFill>
                      <a:schemeClr val="accent6">
                        <a:lumMod val="40000"/>
                        <a:lumOff val="60000"/>
                      </a:schemeClr>
                    </a:solidFill>
                  </a:tcPr>
                </a:tc>
                <a:tc>
                  <a:txBody>
                    <a:bodyPr/>
                    <a:lstStyle/>
                    <a:p>
                      <a:pPr algn="ctr">
                        <a:lnSpc>
                          <a:spcPct val="115000"/>
                        </a:lnSpc>
                        <a:spcAft>
                          <a:spcPts val="0"/>
                        </a:spcAft>
                      </a:pPr>
                      <a:r>
                        <a:rPr lang="de-DE" sz="1000" b="0" dirty="0">
                          <a:solidFill>
                            <a:srgbClr val="000000"/>
                          </a:solidFill>
                          <a:effectLst/>
                        </a:rPr>
                        <a:t>1</a:t>
                      </a:r>
                      <a:endParaRPr lang="fr-BE" sz="10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275" marR="28275" marT="0" marB="0" anchor="b">
                    <a:solidFill>
                      <a:schemeClr val="accent6">
                        <a:lumMod val="40000"/>
                        <a:lumOff val="60000"/>
                      </a:schemeClr>
                    </a:solidFill>
                  </a:tcPr>
                </a:tc>
              </a:tr>
              <a:tr h="178119">
                <a:tc>
                  <a:txBody>
                    <a:bodyPr/>
                    <a:lstStyle/>
                    <a:p>
                      <a:pPr>
                        <a:lnSpc>
                          <a:spcPct val="115000"/>
                        </a:lnSpc>
                        <a:spcAft>
                          <a:spcPts val="0"/>
                        </a:spcAft>
                      </a:pPr>
                      <a:r>
                        <a:rPr lang="de-DE" sz="1000" b="0" dirty="0">
                          <a:solidFill>
                            <a:srgbClr val="000000"/>
                          </a:solidFill>
                          <a:effectLst/>
                        </a:rPr>
                        <a:t>Chemie</a:t>
                      </a:r>
                      <a:endParaRPr lang="fr-BE" sz="10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275" marR="28275" marT="0" marB="0" anchor="b">
                    <a:solidFill>
                      <a:schemeClr val="accent6">
                        <a:lumMod val="40000"/>
                        <a:lumOff val="60000"/>
                      </a:schemeClr>
                    </a:solidFill>
                  </a:tcPr>
                </a:tc>
                <a:tc>
                  <a:txBody>
                    <a:bodyPr/>
                    <a:lstStyle/>
                    <a:p>
                      <a:pPr algn="ctr">
                        <a:lnSpc>
                          <a:spcPct val="115000"/>
                        </a:lnSpc>
                        <a:spcAft>
                          <a:spcPts val="0"/>
                        </a:spcAft>
                      </a:pPr>
                      <a:r>
                        <a:rPr lang="de-DE" sz="1000" b="0">
                          <a:solidFill>
                            <a:srgbClr val="000000"/>
                          </a:solidFill>
                          <a:effectLst/>
                        </a:rPr>
                        <a:t>2</a:t>
                      </a:r>
                      <a:endParaRPr lang="fr-BE"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275" marR="28275" marT="0" marB="0" anchor="b">
                    <a:solidFill>
                      <a:schemeClr val="accent6">
                        <a:lumMod val="40000"/>
                        <a:lumOff val="60000"/>
                      </a:schemeClr>
                    </a:solidFill>
                  </a:tcPr>
                </a:tc>
              </a:tr>
              <a:tr h="344942">
                <a:tc>
                  <a:txBody>
                    <a:bodyPr/>
                    <a:lstStyle/>
                    <a:p>
                      <a:pPr>
                        <a:lnSpc>
                          <a:spcPct val="115000"/>
                        </a:lnSpc>
                        <a:spcAft>
                          <a:spcPts val="0"/>
                        </a:spcAft>
                      </a:pPr>
                      <a:r>
                        <a:rPr lang="de-DE" sz="1000" b="0" dirty="0">
                          <a:solidFill>
                            <a:srgbClr val="000000"/>
                          </a:solidFill>
                          <a:effectLst/>
                        </a:rPr>
                        <a:t>Elektro- Groß- und Einzelhandel</a:t>
                      </a:r>
                      <a:endParaRPr lang="fr-BE" sz="10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275" marR="28275" marT="0" marB="0" anchor="b">
                    <a:solidFill>
                      <a:schemeClr val="accent6">
                        <a:lumMod val="40000"/>
                        <a:lumOff val="60000"/>
                      </a:schemeClr>
                    </a:solidFill>
                  </a:tcPr>
                </a:tc>
                <a:tc>
                  <a:txBody>
                    <a:bodyPr/>
                    <a:lstStyle/>
                    <a:p>
                      <a:pPr algn="ctr">
                        <a:lnSpc>
                          <a:spcPct val="115000"/>
                        </a:lnSpc>
                        <a:spcAft>
                          <a:spcPts val="0"/>
                        </a:spcAft>
                      </a:pPr>
                      <a:r>
                        <a:rPr lang="de-DE" sz="1000" b="0">
                          <a:solidFill>
                            <a:srgbClr val="000000"/>
                          </a:solidFill>
                          <a:effectLst/>
                        </a:rPr>
                        <a:t>1</a:t>
                      </a:r>
                      <a:endParaRPr lang="fr-BE"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275" marR="28275" marT="0" marB="0" anchor="b">
                    <a:solidFill>
                      <a:schemeClr val="accent6">
                        <a:lumMod val="40000"/>
                        <a:lumOff val="60000"/>
                      </a:schemeClr>
                    </a:solidFill>
                  </a:tcPr>
                </a:tc>
              </a:tr>
              <a:tr h="178119">
                <a:tc>
                  <a:txBody>
                    <a:bodyPr/>
                    <a:lstStyle/>
                    <a:p>
                      <a:pPr>
                        <a:lnSpc>
                          <a:spcPct val="115000"/>
                        </a:lnSpc>
                        <a:spcAft>
                          <a:spcPts val="0"/>
                        </a:spcAft>
                      </a:pPr>
                      <a:r>
                        <a:rPr lang="de-DE" sz="1000" b="0" dirty="0">
                          <a:solidFill>
                            <a:srgbClr val="000000"/>
                          </a:solidFill>
                          <a:effectLst/>
                        </a:rPr>
                        <a:t>Kunststoffverarbeitung</a:t>
                      </a:r>
                      <a:endParaRPr lang="fr-BE" sz="10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275" marR="28275" marT="0" marB="0" anchor="b">
                    <a:solidFill>
                      <a:schemeClr val="accent6">
                        <a:lumMod val="40000"/>
                        <a:lumOff val="60000"/>
                      </a:schemeClr>
                    </a:solidFill>
                  </a:tcPr>
                </a:tc>
                <a:tc>
                  <a:txBody>
                    <a:bodyPr/>
                    <a:lstStyle/>
                    <a:p>
                      <a:pPr algn="ctr">
                        <a:lnSpc>
                          <a:spcPct val="115000"/>
                        </a:lnSpc>
                        <a:spcAft>
                          <a:spcPts val="0"/>
                        </a:spcAft>
                      </a:pPr>
                      <a:r>
                        <a:rPr lang="de-DE" sz="1000" b="0">
                          <a:solidFill>
                            <a:srgbClr val="000000"/>
                          </a:solidFill>
                          <a:effectLst/>
                        </a:rPr>
                        <a:t>1</a:t>
                      </a:r>
                      <a:endParaRPr lang="fr-BE"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275" marR="28275" marT="0" marB="0" anchor="b">
                    <a:solidFill>
                      <a:schemeClr val="accent6">
                        <a:lumMod val="40000"/>
                        <a:lumOff val="60000"/>
                      </a:schemeClr>
                    </a:solidFill>
                  </a:tcPr>
                </a:tc>
              </a:tr>
              <a:tr h="178119">
                <a:tc>
                  <a:txBody>
                    <a:bodyPr/>
                    <a:lstStyle/>
                    <a:p>
                      <a:pPr>
                        <a:lnSpc>
                          <a:spcPct val="115000"/>
                        </a:lnSpc>
                        <a:spcAft>
                          <a:spcPts val="0"/>
                        </a:spcAft>
                      </a:pPr>
                      <a:r>
                        <a:rPr lang="de-DE" sz="1000" b="0" dirty="0">
                          <a:solidFill>
                            <a:srgbClr val="000000"/>
                          </a:solidFill>
                          <a:effectLst/>
                        </a:rPr>
                        <a:t>Lebensmittel</a:t>
                      </a:r>
                      <a:endParaRPr lang="fr-BE" sz="10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275" marR="28275" marT="0" marB="0" anchor="b">
                    <a:solidFill>
                      <a:schemeClr val="accent6">
                        <a:lumMod val="40000"/>
                        <a:lumOff val="60000"/>
                      </a:schemeClr>
                    </a:solidFill>
                  </a:tcPr>
                </a:tc>
                <a:tc>
                  <a:txBody>
                    <a:bodyPr/>
                    <a:lstStyle/>
                    <a:p>
                      <a:pPr algn="ctr">
                        <a:lnSpc>
                          <a:spcPct val="115000"/>
                        </a:lnSpc>
                        <a:spcAft>
                          <a:spcPts val="0"/>
                        </a:spcAft>
                      </a:pPr>
                      <a:r>
                        <a:rPr lang="de-DE" sz="1000" b="0" dirty="0">
                          <a:solidFill>
                            <a:srgbClr val="000000"/>
                          </a:solidFill>
                          <a:effectLst/>
                        </a:rPr>
                        <a:t>1</a:t>
                      </a:r>
                      <a:endParaRPr lang="fr-BE" sz="10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275" marR="28275" marT="0" marB="0" anchor="b">
                    <a:solidFill>
                      <a:schemeClr val="accent6">
                        <a:lumMod val="40000"/>
                        <a:lumOff val="60000"/>
                      </a:schemeClr>
                    </a:solidFill>
                  </a:tcPr>
                </a:tc>
              </a:tr>
              <a:tr h="178119">
                <a:tc>
                  <a:txBody>
                    <a:bodyPr/>
                    <a:lstStyle/>
                    <a:p>
                      <a:pPr>
                        <a:lnSpc>
                          <a:spcPct val="115000"/>
                        </a:lnSpc>
                        <a:spcAft>
                          <a:spcPts val="0"/>
                        </a:spcAft>
                      </a:pPr>
                      <a:r>
                        <a:rPr lang="de-DE" sz="1000" b="0">
                          <a:solidFill>
                            <a:srgbClr val="000000"/>
                          </a:solidFill>
                          <a:effectLst/>
                        </a:rPr>
                        <a:t>Medien</a:t>
                      </a:r>
                      <a:endParaRPr lang="fr-BE"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275" marR="28275" marT="0" marB="0" anchor="b">
                    <a:solidFill>
                      <a:schemeClr val="accent6">
                        <a:lumMod val="40000"/>
                        <a:lumOff val="60000"/>
                      </a:schemeClr>
                    </a:solidFill>
                  </a:tcPr>
                </a:tc>
                <a:tc>
                  <a:txBody>
                    <a:bodyPr/>
                    <a:lstStyle/>
                    <a:p>
                      <a:pPr algn="ctr">
                        <a:lnSpc>
                          <a:spcPct val="115000"/>
                        </a:lnSpc>
                        <a:spcAft>
                          <a:spcPts val="0"/>
                        </a:spcAft>
                      </a:pPr>
                      <a:r>
                        <a:rPr lang="de-DE" sz="1000" b="0" dirty="0">
                          <a:solidFill>
                            <a:srgbClr val="000000"/>
                          </a:solidFill>
                          <a:effectLst/>
                        </a:rPr>
                        <a:t>1</a:t>
                      </a:r>
                      <a:endParaRPr lang="fr-BE" sz="10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275" marR="28275" marT="0" marB="0" anchor="b">
                    <a:solidFill>
                      <a:schemeClr val="accent6">
                        <a:lumMod val="40000"/>
                        <a:lumOff val="60000"/>
                      </a:schemeClr>
                    </a:solidFill>
                  </a:tcPr>
                </a:tc>
              </a:tr>
              <a:tr h="178119">
                <a:tc>
                  <a:txBody>
                    <a:bodyPr/>
                    <a:lstStyle/>
                    <a:p>
                      <a:pPr>
                        <a:lnSpc>
                          <a:spcPct val="115000"/>
                        </a:lnSpc>
                        <a:spcAft>
                          <a:spcPts val="0"/>
                        </a:spcAft>
                      </a:pPr>
                      <a:r>
                        <a:rPr lang="de-DE" sz="1000" b="0">
                          <a:solidFill>
                            <a:srgbClr val="000000"/>
                          </a:solidFill>
                          <a:effectLst/>
                        </a:rPr>
                        <a:t>Metallsektor</a:t>
                      </a:r>
                      <a:endParaRPr lang="fr-BE"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275" marR="28275" marT="0" marB="0" anchor="b">
                    <a:solidFill>
                      <a:schemeClr val="accent6">
                        <a:lumMod val="40000"/>
                        <a:lumOff val="60000"/>
                      </a:schemeClr>
                    </a:solidFill>
                  </a:tcPr>
                </a:tc>
                <a:tc>
                  <a:txBody>
                    <a:bodyPr/>
                    <a:lstStyle/>
                    <a:p>
                      <a:pPr algn="ctr">
                        <a:lnSpc>
                          <a:spcPct val="115000"/>
                        </a:lnSpc>
                        <a:spcAft>
                          <a:spcPts val="0"/>
                        </a:spcAft>
                      </a:pPr>
                      <a:r>
                        <a:rPr lang="de-DE" sz="1000" b="0" dirty="0">
                          <a:solidFill>
                            <a:srgbClr val="000000"/>
                          </a:solidFill>
                          <a:effectLst/>
                        </a:rPr>
                        <a:t>3</a:t>
                      </a:r>
                      <a:endParaRPr lang="fr-BE" sz="10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275" marR="28275" marT="0" marB="0" anchor="b">
                    <a:solidFill>
                      <a:schemeClr val="accent6">
                        <a:lumMod val="40000"/>
                        <a:lumOff val="60000"/>
                      </a:schemeClr>
                    </a:solidFill>
                  </a:tcPr>
                </a:tc>
              </a:tr>
              <a:tr h="178119">
                <a:tc>
                  <a:txBody>
                    <a:bodyPr/>
                    <a:lstStyle/>
                    <a:p>
                      <a:pPr>
                        <a:lnSpc>
                          <a:spcPct val="115000"/>
                        </a:lnSpc>
                        <a:spcAft>
                          <a:spcPts val="0"/>
                        </a:spcAft>
                      </a:pPr>
                      <a:r>
                        <a:rPr lang="de-DE" sz="1000" b="0">
                          <a:solidFill>
                            <a:srgbClr val="000000"/>
                          </a:solidFill>
                          <a:effectLst/>
                        </a:rPr>
                        <a:t>Nichtkommerzieller Sektor</a:t>
                      </a:r>
                      <a:endParaRPr lang="fr-BE"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275" marR="28275" marT="0" marB="0" anchor="b">
                    <a:solidFill>
                      <a:schemeClr val="accent6">
                        <a:lumMod val="40000"/>
                        <a:lumOff val="60000"/>
                      </a:schemeClr>
                    </a:solidFill>
                  </a:tcPr>
                </a:tc>
                <a:tc>
                  <a:txBody>
                    <a:bodyPr/>
                    <a:lstStyle/>
                    <a:p>
                      <a:pPr algn="ctr">
                        <a:lnSpc>
                          <a:spcPct val="115000"/>
                        </a:lnSpc>
                        <a:spcAft>
                          <a:spcPts val="0"/>
                        </a:spcAft>
                      </a:pPr>
                      <a:r>
                        <a:rPr lang="de-DE" sz="1000" b="0" dirty="0">
                          <a:solidFill>
                            <a:srgbClr val="000000"/>
                          </a:solidFill>
                          <a:effectLst/>
                        </a:rPr>
                        <a:t>1</a:t>
                      </a:r>
                      <a:endParaRPr lang="fr-BE" sz="10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275" marR="28275" marT="0" marB="0" anchor="b">
                    <a:solidFill>
                      <a:schemeClr val="accent6">
                        <a:lumMod val="40000"/>
                        <a:lumOff val="60000"/>
                      </a:schemeClr>
                    </a:solidFill>
                  </a:tcPr>
                </a:tc>
              </a:tr>
              <a:tr h="178119">
                <a:tc>
                  <a:txBody>
                    <a:bodyPr/>
                    <a:lstStyle/>
                    <a:p>
                      <a:pPr>
                        <a:lnSpc>
                          <a:spcPct val="115000"/>
                        </a:lnSpc>
                        <a:spcAft>
                          <a:spcPts val="0"/>
                        </a:spcAft>
                      </a:pPr>
                      <a:r>
                        <a:rPr lang="de-DE" sz="1000" b="0">
                          <a:solidFill>
                            <a:srgbClr val="000000"/>
                          </a:solidFill>
                          <a:effectLst/>
                        </a:rPr>
                        <a:t>Transport</a:t>
                      </a:r>
                      <a:endParaRPr lang="fr-BE"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275" marR="28275" marT="0" marB="0" anchor="b">
                    <a:solidFill>
                      <a:schemeClr val="accent6">
                        <a:lumMod val="40000"/>
                        <a:lumOff val="60000"/>
                      </a:schemeClr>
                    </a:solidFill>
                  </a:tcPr>
                </a:tc>
                <a:tc>
                  <a:txBody>
                    <a:bodyPr/>
                    <a:lstStyle/>
                    <a:p>
                      <a:pPr algn="ctr">
                        <a:lnSpc>
                          <a:spcPct val="115000"/>
                        </a:lnSpc>
                        <a:spcAft>
                          <a:spcPts val="0"/>
                        </a:spcAft>
                      </a:pPr>
                      <a:r>
                        <a:rPr lang="de-DE" sz="1000" b="0" dirty="0">
                          <a:solidFill>
                            <a:srgbClr val="000000"/>
                          </a:solidFill>
                          <a:effectLst/>
                        </a:rPr>
                        <a:t>1</a:t>
                      </a:r>
                      <a:endParaRPr lang="fr-BE" sz="10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275" marR="28275" marT="0" marB="0" anchor="b">
                    <a:solidFill>
                      <a:schemeClr val="accent6">
                        <a:lumMod val="40000"/>
                        <a:lumOff val="60000"/>
                      </a:schemeClr>
                    </a:solidFill>
                  </a:tcPr>
                </a:tc>
              </a:tr>
              <a:tr h="178119">
                <a:tc>
                  <a:txBody>
                    <a:bodyPr/>
                    <a:lstStyle/>
                    <a:p>
                      <a:pPr>
                        <a:lnSpc>
                          <a:spcPct val="115000"/>
                        </a:lnSpc>
                        <a:spcAft>
                          <a:spcPts val="0"/>
                        </a:spcAft>
                      </a:pPr>
                      <a:r>
                        <a:rPr lang="de-DE" sz="1000" b="0">
                          <a:solidFill>
                            <a:srgbClr val="000000"/>
                          </a:solidFill>
                          <a:effectLst/>
                        </a:rPr>
                        <a:t>Textilgewerbe</a:t>
                      </a:r>
                      <a:endParaRPr lang="fr-BE" sz="1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275" marR="28275" marT="0" marB="0" anchor="b">
                    <a:solidFill>
                      <a:schemeClr val="accent6">
                        <a:lumMod val="40000"/>
                        <a:lumOff val="60000"/>
                      </a:schemeClr>
                    </a:solidFill>
                  </a:tcPr>
                </a:tc>
                <a:tc>
                  <a:txBody>
                    <a:bodyPr/>
                    <a:lstStyle/>
                    <a:p>
                      <a:pPr algn="ctr">
                        <a:lnSpc>
                          <a:spcPct val="115000"/>
                        </a:lnSpc>
                        <a:spcAft>
                          <a:spcPts val="0"/>
                        </a:spcAft>
                      </a:pPr>
                      <a:r>
                        <a:rPr lang="de-DE" sz="1000" b="0" dirty="0">
                          <a:solidFill>
                            <a:srgbClr val="000000"/>
                          </a:solidFill>
                          <a:effectLst/>
                        </a:rPr>
                        <a:t>1</a:t>
                      </a:r>
                      <a:endParaRPr lang="fr-BE" sz="10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275" marR="28275" marT="0" marB="0" anchor="b">
                    <a:solidFill>
                      <a:schemeClr val="accent6">
                        <a:lumMod val="40000"/>
                        <a:lumOff val="60000"/>
                      </a:schemeClr>
                    </a:solidFill>
                  </a:tcPr>
                </a:tc>
              </a:tr>
              <a:tr h="178119">
                <a:tc>
                  <a:txBody>
                    <a:bodyPr/>
                    <a:lstStyle/>
                    <a:p>
                      <a:pPr>
                        <a:lnSpc>
                          <a:spcPct val="115000"/>
                        </a:lnSpc>
                        <a:spcAft>
                          <a:spcPts val="0"/>
                        </a:spcAft>
                      </a:pPr>
                      <a:r>
                        <a:rPr lang="de-DE" sz="1000" b="1" dirty="0">
                          <a:solidFill>
                            <a:srgbClr val="000000"/>
                          </a:solidFill>
                          <a:effectLst/>
                        </a:rPr>
                        <a:t>Total</a:t>
                      </a:r>
                      <a:endParaRPr lang="fr-BE"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275" marR="28275" marT="0" marB="0" anchor="b">
                    <a:solidFill>
                      <a:schemeClr val="accent6">
                        <a:lumMod val="75000"/>
                      </a:schemeClr>
                    </a:solidFill>
                  </a:tcPr>
                </a:tc>
                <a:tc>
                  <a:txBody>
                    <a:bodyPr/>
                    <a:lstStyle/>
                    <a:p>
                      <a:pPr algn="ctr">
                        <a:lnSpc>
                          <a:spcPct val="115000"/>
                        </a:lnSpc>
                        <a:spcAft>
                          <a:spcPts val="0"/>
                        </a:spcAft>
                      </a:pPr>
                      <a:r>
                        <a:rPr lang="de-DE" sz="1000" b="1" dirty="0">
                          <a:solidFill>
                            <a:srgbClr val="000000"/>
                          </a:solidFill>
                          <a:effectLst/>
                        </a:rPr>
                        <a:t>14</a:t>
                      </a:r>
                      <a:endParaRPr lang="fr-BE"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275" marR="28275" marT="0" marB="0" anchor="b">
                    <a:solidFill>
                      <a:schemeClr val="accent6">
                        <a:lumMod val="75000"/>
                      </a:schemeClr>
                    </a:solidFill>
                  </a:tcPr>
                </a:tc>
              </a:tr>
            </a:tbl>
          </a:graphicData>
        </a:graphic>
      </p:graphicFrame>
    </p:spTree>
    <p:extLst>
      <p:ext uri="{BB962C8B-B14F-4D97-AF65-F5344CB8AC3E}">
        <p14:creationId xmlns:p14="http://schemas.microsoft.com/office/powerpoint/2010/main" val="299845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7339" y="302168"/>
            <a:ext cx="8569324" cy="615553"/>
          </a:xfrm>
        </p:spPr>
        <p:txBody>
          <a:bodyPr/>
          <a:lstStyle/>
          <a:p>
            <a:r>
              <a:rPr lang="de-DE" dirty="0"/>
              <a:t>Frage 1: Wie viele Mitarbeiter/innen sind aktuell in Ihrem </a:t>
            </a:r>
            <a:r>
              <a:rPr lang="de-DE" dirty="0" smtClean="0"/>
              <a:t>Unternehmen/</a:t>
            </a:r>
            <a:r>
              <a:rPr lang="de-DE" dirty="0" err="1" smtClean="0"/>
              <a:t>sektor</a:t>
            </a:r>
            <a:r>
              <a:rPr lang="de-DE" dirty="0" smtClean="0"/>
              <a:t> </a:t>
            </a:r>
            <a:r>
              <a:rPr lang="de-DE" dirty="0"/>
              <a:t>beschäftigt?</a:t>
            </a:r>
            <a:endParaRPr lang="fr-BE" dirty="0"/>
          </a:p>
        </p:txBody>
      </p:sp>
      <p:sp>
        <p:nvSpPr>
          <p:cNvPr id="3" name="Espace réservé de la date 2"/>
          <p:cNvSpPr>
            <a:spLocks noGrp="1"/>
          </p:cNvSpPr>
          <p:nvPr>
            <p:ph type="dt" sz="half" idx="10"/>
          </p:nvPr>
        </p:nvSpPr>
        <p:spPr/>
        <p:txBody>
          <a:bodyPr/>
          <a:lstStyle/>
          <a:p>
            <a:fld id="{96CD4BB0-73C7-46DC-8CC5-2189CEC8102C}" type="datetime1">
              <a:rPr lang="de-DE" smtClean="0"/>
              <a:t>20.10.2016</a:t>
            </a:fld>
            <a:endParaRPr lang="de-DE"/>
          </a:p>
        </p:txBody>
      </p:sp>
      <p:sp>
        <p:nvSpPr>
          <p:cNvPr id="4" name="Espace réservé du pied de page 3"/>
          <p:cNvSpPr>
            <a:spLocks noGrp="1"/>
          </p:cNvSpPr>
          <p:nvPr>
            <p:ph type="ftr" sz="quarter" idx="11"/>
          </p:nvPr>
        </p:nvSpPr>
        <p:spPr/>
        <p:txBody>
          <a:bodyPr/>
          <a:lstStyle/>
          <a:p>
            <a:r>
              <a:rPr lang="de-DE" smtClean="0"/>
              <a:t>Platzhalter Präsentationstitel</a:t>
            </a:r>
            <a:endParaRPr lang="de-DE"/>
          </a:p>
        </p:txBody>
      </p:sp>
      <p:sp>
        <p:nvSpPr>
          <p:cNvPr id="5" name="Espace réservé du numéro de diapositive 4"/>
          <p:cNvSpPr>
            <a:spLocks noGrp="1"/>
          </p:cNvSpPr>
          <p:nvPr>
            <p:ph type="sldNum" sz="quarter" idx="12"/>
          </p:nvPr>
        </p:nvSpPr>
        <p:spPr/>
        <p:txBody>
          <a:bodyPr/>
          <a:lstStyle/>
          <a:p>
            <a:r>
              <a:rPr lang="de-DE" smtClean="0"/>
              <a:t>Seite </a:t>
            </a:r>
            <a:fld id="{F3E40750-43DD-44D7-993D-19CAB7B80A87}" type="slidenum">
              <a:rPr lang="de-DE" smtClean="0"/>
              <a:pPr/>
              <a:t>37</a:t>
            </a:fld>
            <a:endParaRPr lang="de-DE"/>
          </a:p>
        </p:txBody>
      </p:sp>
      <p:graphicFrame>
        <p:nvGraphicFramePr>
          <p:cNvPr id="8" name="Espace réservé pour une image  7"/>
          <p:cNvGraphicFramePr>
            <a:graphicFrameLocks noGrp="1"/>
          </p:cNvGraphicFramePr>
          <p:nvPr>
            <p:ph type="pic" sz="quarter" idx="14"/>
            <p:extLst>
              <p:ext uri="{D42A27DB-BD31-4B8C-83A1-F6EECF244321}">
                <p14:modId xmlns:p14="http://schemas.microsoft.com/office/powerpoint/2010/main" val="1318484018"/>
              </p:ext>
            </p:extLst>
          </p:nvPr>
        </p:nvGraphicFramePr>
        <p:xfrm>
          <a:off x="320843" y="1071242"/>
          <a:ext cx="4755213" cy="3917061"/>
        </p:xfrm>
        <a:graphic>
          <a:graphicData uri="http://schemas.openxmlformats.org/drawingml/2006/table">
            <a:tbl>
              <a:tblPr firstRow="1" firstCol="1" bandRow="1">
                <a:tableStyleId>{5C22544A-7EE6-4342-B048-85BDC9FD1C3A}</a:tableStyleId>
              </a:tblPr>
              <a:tblGrid>
                <a:gridCol w="1865730"/>
                <a:gridCol w="1780440"/>
                <a:gridCol w="1109043"/>
              </a:tblGrid>
              <a:tr h="320468">
                <a:tc>
                  <a:txBody>
                    <a:bodyPr/>
                    <a:lstStyle/>
                    <a:p>
                      <a:pPr marL="0" algn="ctr" defTabSz="914400" rtl="0" eaLnBrk="1" latinLnBrk="0" hangingPunct="1">
                        <a:lnSpc>
                          <a:spcPct val="115000"/>
                        </a:lnSpc>
                        <a:spcAft>
                          <a:spcPts val="0"/>
                        </a:spcAft>
                      </a:pPr>
                      <a:r>
                        <a:rPr lang="de-DE" sz="1200" kern="1200" dirty="0">
                          <a:solidFill>
                            <a:srgbClr val="000000"/>
                          </a:solidFill>
                          <a:effectLst/>
                          <a:latin typeface="+mn-lt"/>
                          <a:ea typeface="+mn-ea"/>
                          <a:cs typeface="+mn-cs"/>
                        </a:rPr>
                        <a:t>Unternehmen</a:t>
                      </a:r>
                      <a:endParaRPr lang="fr-BE" sz="1200" kern="1200" dirty="0">
                        <a:solidFill>
                          <a:srgbClr val="000000"/>
                        </a:solidFill>
                        <a:effectLst/>
                        <a:latin typeface="+mn-lt"/>
                        <a:ea typeface="+mn-ea"/>
                        <a:cs typeface="+mn-cs"/>
                      </a:endParaRPr>
                    </a:p>
                  </a:txBody>
                  <a:tcPr marL="18850" marR="18850" marT="0" marB="0" anchor="ctr"/>
                </a:tc>
                <a:tc>
                  <a:txBody>
                    <a:bodyPr/>
                    <a:lstStyle/>
                    <a:p>
                      <a:pPr marL="0" algn="ctr" defTabSz="914400" rtl="0" eaLnBrk="1" latinLnBrk="0" hangingPunct="1">
                        <a:lnSpc>
                          <a:spcPct val="115000"/>
                        </a:lnSpc>
                        <a:spcAft>
                          <a:spcPts val="0"/>
                        </a:spcAft>
                      </a:pPr>
                      <a:r>
                        <a:rPr lang="de-DE" sz="1200" kern="1200" dirty="0">
                          <a:solidFill>
                            <a:srgbClr val="000000"/>
                          </a:solidFill>
                          <a:effectLst/>
                          <a:latin typeface="+mn-lt"/>
                          <a:ea typeface="+mn-ea"/>
                          <a:cs typeface="+mn-cs"/>
                        </a:rPr>
                        <a:t>Branche</a:t>
                      </a:r>
                      <a:endParaRPr lang="fr-BE" sz="1200" kern="1200" dirty="0">
                        <a:solidFill>
                          <a:srgbClr val="000000"/>
                        </a:solidFill>
                        <a:effectLst/>
                        <a:latin typeface="+mn-lt"/>
                        <a:ea typeface="+mn-ea"/>
                        <a:cs typeface="+mn-cs"/>
                      </a:endParaRPr>
                    </a:p>
                  </a:txBody>
                  <a:tcPr marL="18850" marR="18850" marT="0" marB="0" anchor="ctr"/>
                </a:tc>
                <a:tc>
                  <a:txBody>
                    <a:bodyPr/>
                    <a:lstStyle/>
                    <a:p>
                      <a:pPr marL="0" algn="ctr" defTabSz="914400" rtl="0" eaLnBrk="1" latinLnBrk="0" hangingPunct="1">
                        <a:lnSpc>
                          <a:spcPct val="115000"/>
                        </a:lnSpc>
                        <a:spcAft>
                          <a:spcPts val="0"/>
                        </a:spcAft>
                      </a:pPr>
                      <a:r>
                        <a:rPr lang="de-DE" sz="1200" kern="1200" dirty="0">
                          <a:solidFill>
                            <a:srgbClr val="000000"/>
                          </a:solidFill>
                          <a:effectLst/>
                          <a:latin typeface="+mn-lt"/>
                          <a:ea typeface="+mn-ea"/>
                          <a:cs typeface="+mn-cs"/>
                        </a:rPr>
                        <a:t>Anzahl </a:t>
                      </a:r>
                      <a:br>
                        <a:rPr lang="de-DE" sz="1200" kern="1200" dirty="0">
                          <a:solidFill>
                            <a:srgbClr val="000000"/>
                          </a:solidFill>
                          <a:effectLst/>
                          <a:latin typeface="+mn-lt"/>
                          <a:ea typeface="+mn-ea"/>
                          <a:cs typeface="+mn-cs"/>
                        </a:rPr>
                      </a:br>
                      <a:r>
                        <a:rPr lang="de-DE" sz="1200" kern="1200" dirty="0">
                          <a:solidFill>
                            <a:srgbClr val="000000"/>
                          </a:solidFill>
                          <a:effectLst/>
                          <a:latin typeface="+mn-lt"/>
                          <a:ea typeface="+mn-ea"/>
                          <a:cs typeface="+mn-cs"/>
                        </a:rPr>
                        <a:t>Mitarbeiter</a:t>
                      </a:r>
                      <a:endParaRPr lang="fr-BE" sz="1200" kern="1200" dirty="0">
                        <a:solidFill>
                          <a:srgbClr val="000000"/>
                        </a:solidFill>
                        <a:effectLst/>
                        <a:latin typeface="+mn-lt"/>
                        <a:ea typeface="+mn-ea"/>
                        <a:cs typeface="+mn-cs"/>
                      </a:endParaRPr>
                    </a:p>
                  </a:txBody>
                  <a:tcPr marL="18850" marR="18850" marT="0" marB="0" anchor="ctr"/>
                </a:tc>
              </a:tr>
              <a:tr h="154896">
                <a:tc>
                  <a:txBody>
                    <a:bodyPr/>
                    <a:lstStyle/>
                    <a:p>
                      <a:pPr marL="0" algn="ctr" defTabSz="914400" rtl="0" eaLnBrk="1" latinLnBrk="0" hangingPunct="1">
                        <a:lnSpc>
                          <a:spcPct val="115000"/>
                        </a:lnSpc>
                        <a:spcAft>
                          <a:spcPts val="0"/>
                        </a:spcAft>
                      </a:pPr>
                      <a:r>
                        <a:rPr lang="de-DE" sz="1050" b="0" kern="1200" dirty="0">
                          <a:solidFill>
                            <a:srgbClr val="000000"/>
                          </a:solidFill>
                          <a:effectLst/>
                          <a:latin typeface="+mn-lt"/>
                          <a:ea typeface="+mn-ea"/>
                          <a:cs typeface="+mn-cs"/>
                        </a:rPr>
                        <a:t>KABELWERK EUPEN AG</a:t>
                      </a:r>
                      <a:endParaRPr lang="fr-BE" sz="1050" b="0" kern="1200" dirty="0">
                        <a:solidFill>
                          <a:srgbClr val="000000"/>
                        </a:solidFill>
                        <a:effectLst/>
                        <a:latin typeface="+mn-lt"/>
                        <a:ea typeface="+mn-ea"/>
                        <a:cs typeface="+mn-cs"/>
                      </a:endParaRPr>
                    </a:p>
                  </a:txBody>
                  <a:tcPr marL="18850" marR="18850" marT="0" marB="0" anchor="b">
                    <a:solidFill>
                      <a:schemeClr val="accent6">
                        <a:lumMod val="40000"/>
                        <a:lumOff val="60000"/>
                      </a:schemeClr>
                    </a:solidFill>
                  </a:tcPr>
                </a:tc>
                <a:tc>
                  <a:txBody>
                    <a:bodyPr/>
                    <a:lstStyle/>
                    <a:p>
                      <a:pPr marL="0" algn="ctr" defTabSz="914400" rtl="0" eaLnBrk="1" latinLnBrk="0" hangingPunct="1">
                        <a:lnSpc>
                          <a:spcPct val="115000"/>
                        </a:lnSpc>
                        <a:spcAft>
                          <a:spcPts val="0"/>
                        </a:spcAft>
                      </a:pPr>
                      <a:r>
                        <a:rPr lang="de-DE" sz="1050" kern="1200" dirty="0">
                          <a:solidFill>
                            <a:srgbClr val="000000"/>
                          </a:solidFill>
                          <a:effectLst/>
                          <a:latin typeface="+mn-lt"/>
                          <a:ea typeface="+mn-ea"/>
                          <a:cs typeface="+mn-cs"/>
                        </a:rPr>
                        <a:t>Metallindustrie</a:t>
                      </a:r>
                      <a:endParaRPr lang="fr-BE" sz="1050" kern="1200" dirty="0">
                        <a:solidFill>
                          <a:srgbClr val="000000"/>
                        </a:solidFill>
                        <a:effectLst/>
                        <a:latin typeface="+mn-lt"/>
                        <a:ea typeface="+mn-ea"/>
                        <a:cs typeface="+mn-cs"/>
                      </a:endParaRPr>
                    </a:p>
                  </a:txBody>
                  <a:tcPr marL="18850" marR="18850" marT="0" marB="0" anchor="b">
                    <a:solidFill>
                      <a:schemeClr val="accent6">
                        <a:lumMod val="40000"/>
                        <a:lumOff val="60000"/>
                      </a:schemeClr>
                    </a:solidFill>
                  </a:tcPr>
                </a:tc>
                <a:tc>
                  <a:txBody>
                    <a:bodyPr/>
                    <a:lstStyle/>
                    <a:p>
                      <a:pPr marL="0" algn="ctr" defTabSz="914400" rtl="0" eaLnBrk="1" latinLnBrk="0" hangingPunct="1">
                        <a:lnSpc>
                          <a:spcPct val="115000"/>
                        </a:lnSpc>
                        <a:spcAft>
                          <a:spcPts val="0"/>
                        </a:spcAft>
                      </a:pPr>
                      <a:r>
                        <a:rPr lang="de-DE" sz="1050" kern="1200">
                          <a:solidFill>
                            <a:srgbClr val="000000"/>
                          </a:solidFill>
                          <a:effectLst/>
                          <a:latin typeface="+mn-lt"/>
                          <a:ea typeface="+mn-ea"/>
                          <a:cs typeface="+mn-cs"/>
                        </a:rPr>
                        <a:t>886</a:t>
                      </a:r>
                      <a:endParaRPr lang="fr-BE" sz="1050" kern="1200">
                        <a:solidFill>
                          <a:srgbClr val="000000"/>
                        </a:solidFill>
                        <a:effectLst/>
                        <a:latin typeface="+mn-lt"/>
                        <a:ea typeface="+mn-ea"/>
                        <a:cs typeface="+mn-cs"/>
                      </a:endParaRPr>
                    </a:p>
                  </a:txBody>
                  <a:tcPr marL="18850" marR="18850" marT="0" marB="0" anchor="b">
                    <a:solidFill>
                      <a:schemeClr val="accent6">
                        <a:lumMod val="40000"/>
                        <a:lumOff val="60000"/>
                      </a:schemeClr>
                    </a:solidFill>
                  </a:tcPr>
                </a:tc>
              </a:tr>
              <a:tr h="154896">
                <a:tc>
                  <a:txBody>
                    <a:bodyPr/>
                    <a:lstStyle/>
                    <a:p>
                      <a:pPr marL="0" algn="ctr" defTabSz="914400" rtl="0" eaLnBrk="1" latinLnBrk="0" hangingPunct="1">
                        <a:lnSpc>
                          <a:spcPct val="115000"/>
                        </a:lnSpc>
                        <a:spcAft>
                          <a:spcPts val="0"/>
                        </a:spcAft>
                      </a:pPr>
                      <a:r>
                        <a:rPr lang="de-DE" sz="1050" b="0" kern="1200" dirty="0">
                          <a:solidFill>
                            <a:srgbClr val="000000"/>
                          </a:solidFill>
                          <a:effectLst/>
                          <a:latin typeface="+mn-lt"/>
                          <a:ea typeface="+mn-ea"/>
                          <a:cs typeface="+mn-cs"/>
                        </a:rPr>
                        <a:t>St. Nikolaus Hospital </a:t>
                      </a:r>
                      <a:r>
                        <a:rPr lang="de-DE" sz="1050" b="0" kern="1200" dirty="0" err="1">
                          <a:solidFill>
                            <a:srgbClr val="000000"/>
                          </a:solidFill>
                          <a:effectLst/>
                          <a:latin typeface="+mn-lt"/>
                          <a:ea typeface="+mn-ea"/>
                          <a:cs typeface="+mn-cs"/>
                        </a:rPr>
                        <a:t>Eupen</a:t>
                      </a:r>
                      <a:endParaRPr lang="fr-BE" sz="1050" b="0" kern="1200" dirty="0">
                        <a:solidFill>
                          <a:srgbClr val="000000"/>
                        </a:solidFill>
                        <a:effectLst/>
                        <a:latin typeface="+mn-lt"/>
                        <a:ea typeface="+mn-ea"/>
                        <a:cs typeface="+mn-cs"/>
                      </a:endParaRPr>
                    </a:p>
                  </a:txBody>
                  <a:tcPr marL="18850" marR="18850" marT="0" marB="0" anchor="b">
                    <a:solidFill>
                      <a:schemeClr val="accent6">
                        <a:lumMod val="40000"/>
                        <a:lumOff val="60000"/>
                      </a:schemeClr>
                    </a:solidFill>
                  </a:tcPr>
                </a:tc>
                <a:tc>
                  <a:txBody>
                    <a:bodyPr/>
                    <a:lstStyle/>
                    <a:p>
                      <a:pPr marL="0" algn="ctr" defTabSz="914400" rtl="0" eaLnBrk="1" latinLnBrk="0" hangingPunct="1">
                        <a:lnSpc>
                          <a:spcPct val="115000"/>
                        </a:lnSpc>
                        <a:spcAft>
                          <a:spcPts val="0"/>
                        </a:spcAft>
                      </a:pPr>
                      <a:r>
                        <a:rPr lang="de-DE" sz="1050" kern="1200" dirty="0">
                          <a:solidFill>
                            <a:srgbClr val="000000"/>
                          </a:solidFill>
                          <a:effectLst/>
                          <a:latin typeface="+mn-lt"/>
                          <a:ea typeface="+mn-ea"/>
                          <a:cs typeface="+mn-cs"/>
                        </a:rPr>
                        <a:t>Krankenhaus</a:t>
                      </a:r>
                      <a:endParaRPr lang="fr-BE" sz="1050" kern="1200" dirty="0">
                        <a:solidFill>
                          <a:srgbClr val="000000"/>
                        </a:solidFill>
                        <a:effectLst/>
                        <a:latin typeface="+mn-lt"/>
                        <a:ea typeface="+mn-ea"/>
                        <a:cs typeface="+mn-cs"/>
                      </a:endParaRPr>
                    </a:p>
                  </a:txBody>
                  <a:tcPr marL="18850" marR="18850" marT="0" marB="0" anchor="b">
                    <a:solidFill>
                      <a:schemeClr val="accent6">
                        <a:lumMod val="40000"/>
                        <a:lumOff val="60000"/>
                      </a:schemeClr>
                    </a:solidFill>
                  </a:tcPr>
                </a:tc>
                <a:tc>
                  <a:txBody>
                    <a:bodyPr/>
                    <a:lstStyle/>
                    <a:p>
                      <a:pPr marL="0" algn="ctr" defTabSz="914400" rtl="0" eaLnBrk="1" latinLnBrk="0" hangingPunct="1">
                        <a:lnSpc>
                          <a:spcPct val="115000"/>
                        </a:lnSpc>
                        <a:spcAft>
                          <a:spcPts val="0"/>
                        </a:spcAft>
                      </a:pPr>
                      <a:r>
                        <a:rPr lang="de-DE" sz="1050" kern="1200">
                          <a:solidFill>
                            <a:srgbClr val="000000"/>
                          </a:solidFill>
                          <a:effectLst/>
                          <a:latin typeface="+mn-lt"/>
                          <a:ea typeface="+mn-ea"/>
                          <a:cs typeface="+mn-cs"/>
                        </a:rPr>
                        <a:t>528</a:t>
                      </a:r>
                      <a:endParaRPr lang="fr-BE" sz="1050" kern="1200">
                        <a:solidFill>
                          <a:srgbClr val="000000"/>
                        </a:solidFill>
                        <a:effectLst/>
                        <a:latin typeface="+mn-lt"/>
                        <a:ea typeface="+mn-ea"/>
                        <a:cs typeface="+mn-cs"/>
                      </a:endParaRPr>
                    </a:p>
                  </a:txBody>
                  <a:tcPr marL="18850" marR="18850" marT="0" marB="0" anchor="b">
                    <a:solidFill>
                      <a:schemeClr val="accent6">
                        <a:lumMod val="40000"/>
                        <a:lumOff val="60000"/>
                      </a:schemeClr>
                    </a:solidFill>
                  </a:tcPr>
                </a:tc>
              </a:tr>
              <a:tr h="154896">
                <a:tc>
                  <a:txBody>
                    <a:bodyPr/>
                    <a:lstStyle/>
                    <a:p>
                      <a:pPr marL="0" algn="ctr" defTabSz="914400" rtl="0" eaLnBrk="1" latinLnBrk="0" hangingPunct="1">
                        <a:lnSpc>
                          <a:spcPct val="115000"/>
                        </a:lnSpc>
                        <a:spcAft>
                          <a:spcPts val="0"/>
                        </a:spcAft>
                      </a:pPr>
                      <a:r>
                        <a:rPr lang="de-DE" sz="1050" b="0" kern="1200" dirty="0">
                          <a:solidFill>
                            <a:srgbClr val="000000"/>
                          </a:solidFill>
                          <a:effectLst/>
                          <a:latin typeface="+mn-lt"/>
                          <a:ea typeface="+mn-ea"/>
                          <a:cs typeface="+mn-cs"/>
                        </a:rPr>
                        <a:t>NMC SA</a:t>
                      </a:r>
                      <a:endParaRPr lang="fr-BE" sz="1050" b="0" kern="1200" dirty="0">
                        <a:solidFill>
                          <a:srgbClr val="000000"/>
                        </a:solidFill>
                        <a:effectLst/>
                        <a:latin typeface="+mn-lt"/>
                        <a:ea typeface="+mn-ea"/>
                        <a:cs typeface="+mn-cs"/>
                      </a:endParaRPr>
                    </a:p>
                  </a:txBody>
                  <a:tcPr marL="18850" marR="18850" marT="0" marB="0" anchor="b">
                    <a:solidFill>
                      <a:schemeClr val="accent6">
                        <a:lumMod val="40000"/>
                        <a:lumOff val="60000"/>
                      </a:schemeClr>
                    </a:solidFill>
                  </a:tcPr>
                </a:tc>
                <a:tc>
                  <a:txBody>
                    <a:bodyPr/>
                    <a:lstStyle/>
                    <a:p>
                      <a:pPr marL="0" algn="ctr" defTabSz="914400" rtl="0" eaLnBrk="1" latinLnBrk="0" hangingPunct="1">
                        <a:lnSpc>
                          <a:spcPct val="115000"/>
                        </a:lnSpc>
                        <a:spcAft>
                          <a:spcPts val="0"/>
                        </a:spcAft>
                      </a:pPr>
                      <a:r>
                        <a:rPr lang="de-DE" sz="1050" kern="1200" dirty="0">
                          <a:solidFill>
                            <a:srgbClr val="000000"/>
                          </a:solidFill>
                          <a:effectLst/>
                          <a:latin typeface="+mn-lt"/>
                          <a:ea typeface="+mn-ea"/>
                          <a:cs typeface="+mn-cs"/>
                        </a:rPr>
                        <a:t>Kunststoffverarbeitung</a:t>
                      </a:r>
                      <a:endParaRPr lang="fr-BE" sz="1050" kern="1200" dirty="0">
                        <a:solidFill>
                          <a:srgbClr val="000000"/>
                        </a:solidFill>
                        <a:effectLst/>
                        <a:latin typeface="+mn-lt"/>
                        <a:ea typeface="+mn-ea"/>
                        <a:cs typeface="+mn-cs"/>
                      </a:endParaRPr>
                    </a:p>
                  </a:txBody>
                  <a:tcPr marL="18850" marR="18850" marT="0" marB="0" anchor="b">
                    <a:solidFill>
                      <a:schemeClr val="accent6">
                        <a:lumMod val="40000"/>
                        <a:lumOff val="60000"/>
                      </a:schemeClr>
                    </a:solidFill>
                  </a:tcPr>
                </a:tc>
                <a:tc>
                  <a:txBody>
                    <a:bodyPr/>
                    <a:lstStyle/>
                    <a:p>
                      <a:pPr marL="0" algn="ctr" defTabSz="914400" rtl="0" eaLnBrk="1" latinLnBrk="0" hangingPunct="1">
                        <a:lnSpc>
                          <a:spcPct val="115000"/>
                        </a:lnSpc>
                        <a:spcAft>
                          <a:spcPts val="0"/>
                        </a:spcAft>
                      </a:pPr>
                      <a:r>
                        <a:rPr lang="de-DE" sz="1050" kern="1200">
                          <a:solidFill>
                            <a:srgbClr val="000000"/>
                          </a:solidFill>
                          <a:effectLst/>
                          <a:latin typeface="+mn-lt"/>
                          <a:ea typeface="+mn-ea"/>
                          <a:cs typeface="+mn-cs"/>
                        </a:rPr>
                        <a:t>480</a:t>
                      </a:r>
                      <a:endParaRPr lang="fr-BE" sz="1050" kern="1200">
                        <a:solidFill>
                          <a:srgbClr val="000000"/>
                        </a:solidFill>
                        <a:effectLst/>
                        <a:latin typeface="+mn-lt"/>
                        <a:ea typeface="+mn-ea"/>
                        <a:cs typeface="+mn-cs"/>
                      </a:endParaRPr>
                    </a:p>
                  </a:txBody>
                  <a:tcPr marL="18850" marR="18850" marT="0" marB="0" anchor="b">
                    <a:solidFill>
                      <a:schemeClr val="accent6">
                        <a:lumMod val="40000"/>
                        <a:lumOff val="60000"/>
                      </a:schemeClr>
                    </a:solidFill>
                  </a:tcPr>
                </a:tc>
              </a:tr>
              <a:tr h="320468">
                <a:tc>
                  <a:txBody>
                    <a:bodyPr/>
                    <a:lstStyle/>
                    <a:p>
                      <a:pPr marL="0" algn="ctr" defTabSz="914400" rtl="0" eaLnBrk="1" latinLnBrk="0" hangingPunct="1">
                        <a:lnSpc>
                          <a:spcPct val="115000"/>
                        </a:lnSpc>
                        <a:spcAft>
                          <a:spcPts val="0"/>
                        </a:spcAft>
                      </a:pPr>
                      <a:r>
                        <a:rPr lang="de-DE" sz="1050" b="0" kern="1200" dirty="0">
                          <a:solidFill>
                            <a:srgbClr val="000000"/>
                          </a:solidFill>
                          <a:effectLst/>
                          <a:latin typeface="+mn-lt"/>
                          <a:ea typeface="+mn-ea"/>
                          <a:cs typeface="+mn-cs"/>
                        </a:rPr>
                        <a:t>HEIMBACH SPECIALITIES AG</a:t>
                      </a:r>
                      <a:endParaRPr lang="fr-BE" sz="1050" b="0" kern="1200" dirty="0">
                        <a:solidFill>
                          <a:srgbClr val="000000"/>
                        </a:solidFill>
                        <a:effectLst/>
                        <a:latin typeface="+mn-lt"/>
                        <a:ea typeface="+mn-ea"/>
                        <a:cs typeface="+mn-cs"/>
                      </a:endParaRPr>
                    </a:p>
                  </a:txBody>
                  <a:tcPr marL="18850" marR="18850" marT="0" marB="0" anchor="b">
                    <a:solidFill>
                      <a:schemeClr val="accent6">
                        <a:lumMod val="40000"/>
                        <a:lumOff val="60000"/>
                      </a:schemeClr>
                    </a:solidFill>
                  </a:tcPr>
                </a:tc>
                <a:tc>
                  <a:txBody>
                    <a:bodyPr/>
                    <a:lstStyle/>
                    <a:p>
                      <a:pPr marL="0" algn="ctr" defTabSz="914400" rtl="0" eaLnBrk="1" latinLnBrk="0" hangingPunct="1">
                        <a:lnSpc>
                          <a:spcPct val="115000"/>
                        </a:lnSpc>
                        <a:spcAft>
                          <a:spcPts val="0"/>
                        </a:spcAft>
                      </a:pPr>
                      <a:r>
                        <a:rPr lang="de-DE" sz="1050" kern="1200" dirty="0">
                          <a:solidFill>
                            <a:srgbClr val="000000"/>
                          </a:solidFill>
                          <a:effectLst/>
                          <a:latin typeface="+mn-lt"/>
                          <a:ea typeface="+mn-ea"/>
                          <a:cs typeface="+mn-cs"/>
                        </a:rPr>
                        <a:t>Textilbetrieb</a:t>
                      </a:r>
                      <a:endParaRPr lang="fr-BE" sz="1050" kern="1200" dirty="0">
                        <a:solidFill>
                          <a:srgbClr val="000000"/>
                        </a:solidFill>
                        <a:effectLst/>
                        <a:latin typeface="+mn-lt"/>
                        <a:ea typeface="+mn-ea"/>
                        <a:cs typeface="+mn-cs"/>
                      </a:endParaRPr>
                    </a:p>
                  </a:txBody>
                  <a:tcPr marL="18850" marR="18850" marT="0" marB="0" anchor="b">
                    <a:solidFill>
                      <a:schemeClr val="accent6">
                        <a:lumMod val="40000"/>
                        <a:lumOff val="60000"/>
                      </a:schemeClr>
                    </a:solidFill>
                  </a:tcPr>
                </a:tc>
                <a:tc>
                  <a:txBody>
                    <a:bodyPr/>
                    <a:lstStyle/>
                    <a:p>
                      <a:pPr marL="0" algn="ctr" defTabSz="914400" rtl="0" eaLnBrk="1" latinLnBrk="0" hangingPunct="1">
                        <a:lnSpc>
                          <a:spcPct val="115000"/>
                        </a:lnSpc>
                        <a:spcAft>
                          <a:spcPts val="0"/>
                        </a:spcAft>
                      </a:pPr>
                      <a:r>
                        <a:rPr lang="de-DE" sz="1050" kern="1200" dirty="0">
                          <a:solidFill>
                            <a:srgbClr val="000000"/>
                          </a:solidFill>
                          <a:effectLst/>
                          <a:latin typeface="+mn-lt"/>
                          <a:ea typeface="+mn-ea"/>
                          <a:cs typeface="+mn-cs"/>
                        </a:rPr>
                        <a:t>253</a:t>
                      </a:r>
                      <a:endParaRPr lang="fr-BE" sz="1050" kern="1200" dirty="0">
                        <a:solidFill>
                          <a:srgbClr val="000000"/>
                        </a:solidFill>
                        <a:effectLst/>
                        <a:latin typeface="+mn-lt"/>
                        <a:ea typeface="+mn-ea"/>
                        <a:cs typeface="+mn-cs"/>
                      </a:endParaRPr>
                    </a:p>
                  </a:txBody>
                  <a:tcPr marL="18850" marR="18850" marT="0" marB="0" anchor="b">
                    <a:solidFill>
                      <a:schemeClr val="accent6">
                        <a:lumMod val="40000"/>
                        <a:lumOff val="60000"/>
                      </a:schemeClr>
                    </a:solidFill>
                  </a:tcPr>
                </a:tc>
              </a:tr>
              <a:tr h="154896">
                <a:tc>
                  <a:txBody>
                    <a:bodyPr/>
                    <a:lstStyle/>
                    <a:p>
                      <a:pPr marL="0" algn="ctr" defTabSz="914400" rtl="0" eaLnBrk="1" latinLnBrk="0" hangingPunct="1">
                        <a:lnSpc>
                          <a:spcPct val="115000"/>
                        </a:lnSpc>
                        <a:spcAft>
                          <a:spcPts val="0"/>
                        </a:spcAft>
                      </a:pPr>
                      <a:r>
                        <a:rPr lang="de-DE" sz="1050" b="0" kern="1200">
                          <a:solidFill>
                            <a:srgbClr val="000000"/>
                          </a:solidFill>
                          <a:effectLst/>
                          <a:latin typeface="+mn-lt"/>
                          <a:ea typeface="+mn-ea"/>
                          <a:cs typeface="+mn-cs"/>
                        </a:rPr>
                        <a:t>SAPA Extrusion Raeren SA</a:t>
                      </a:r>
                      <a:endParaRPr lang="fr-BE" sz="1050" b="0" kern="1200">
                        <a:solidFill>
                          <a:srgbClr val="000000"/>
                        </a:solidFill>
                        <a:effectLst/>
                        <a:latin typeface="+mn-lt"/>
                        <a:ea typeface="+mn-ea"/>
                        <a:cs typeface="+mn-cs"/>
                      </a:endParaRPr>
                    </a:p>
                  </a:txBody>
                  <a:tcPr marL="18850" marR="18850" marT="0" marB="0" anchor="b">
                    <a:solidFill>
                      <a:schemeClr val="accent6">
                        <a:lumMod val="40000"/>
                        <a:lumOff val="60000"/>
                      </a:schemeClr>
                    </a:solidFill>
                  </a:tcPr>
                </a:tc>
                <a:tc>
                  <a:txBody>
                    <a:bodyPr/>
                    <a:lstStyle/>
                    <a:p>
                      <a:pPr marL="0" algn="ctr" defTabSz="914400" rtl="0" eaLnBrk="1" latinLnBrk="0" hangingPunct="1">
                        <a:lnSpc>
                          <a:spcPct val="115000"/>
                        </a:lnSpc>
                        <a:spcAft>
                          <a:spcPts val="0"/>
                        </a:spcAft>
                      </a:pPr>
                      <a:r>
                        <a:rPr lang="de-DE" sz="1050" kern="1200" dirty="0" err="1">
                          <a:solidFill>
                            <a:srgbClr val="000000"/>
                          </a:solidFill>
                          <a:effectLst/>
                          <a:latin typeface="+mn-lt"/>
                          <a:ea typeface="+mn-ea"/>
                          <a:cs typeface="+mn-cs"/>
                        </a:rPr>
                        <a:t>Metallinsdustrie</a:t>
                      </a:r>
                      <a:endParaRPr lang="fr-BE" sz="1050" kern="1200" dirty="0">
                        <a:solidFill>
                          <a:srgbClr val="000000"/>
                        </a:solidFill>
                        <a:effectLst/>
                        <a:latin typeface="+mn-lt"/>
                        <a:ea typeface="+mn-ea"/>
                        <a:cs typeface="+mn-cs"/>
                      </a:endParaRPr>
                    </a:p>
                  </a:txBody>
                  <a:tcPr marL="18850" marR="18850" marT="0" marB="0" anchor="b">
                    <a:solidFill>
                      <a:schemeClr val="accent6">
                        <a:lumMod val="40000"/>
                        <a:lumOff val="60000"/>
                      </a:schemeClr>
                    </a:solidFill>
                  </a:tcPr>
                </a:tc>
                <a:tc>
                  <a:txBody>
                    <a:bodyPr/>
                    <a:lstStyle/>
                    <a:p>
                      <a:pPr marL="0" algn="ctr" defTabSz="914400" rtl="0" eaLnBrk="1" latinLnBrk="0" hangingPunct="1">
                        <a:lnSpc>
                          <a:spcPct val="115000"/>
                        </a:lnSpc>
                        <a:spcAft>
                          <a:spcPts val="0"/>
                        </a:spcAft>
                      </a:pPr>
                      <a:r>
                        <a:rPr lang="de-DE" sz="1050" kern="1200" dirty="0">
                          <a:solidFill>
                            <a:srgbClr val="000000"/>
                          </a:solidFill>
                          <a:effectLst/>
                          <a:latin typeface="+mn-lt"/>
                          <a:ea typeface="+mn-ea"/>
                          <a:cs typeface="+mn-cs"/>
                        </a:rPr>
                        <a:t>188</a:t>
                      </a:r>
                      <a:endParaRPr lang="fr-BE" sz="1050" kern="1200" dirty="0">
                        <a:solidFill>
                          <a:srgbClr val="000000"/>
                        </a:solidFill>
                        <a:effectLst/>
                        <a:latin typeface="+mn-lt"/>
                        <a:ea typeface="+mn-ea"/>
                        <a:cs typeface="+mn-cs"/>
                      </a:endParaRPr>
                    </a:p>
                  </a:txBody>
                  <a:tcPr marL="18850" marR="18850" marT="0" marB="0" anchor="b">
                    <a:solidFill>
                      <a:schemeClr val="accent6">
                        <a:lumMod val="40000"/>
                        <a:lumOff val="60000"/>
                      </a:schemeClr>
                    </a:solidFill>
                  </a:tcPr>
                </a:tc>
              </a:tr>
              <a:tr h="154896">
                <a:tc>
                  <a:txBody>
                    <a:bodyPr/>
                    <a:lstStyle/>
                    <a:p>
                      <a:pPr marL="0" algn="ctr" defTabSz="914400" rtl="0" eaLnBrk="1" latinLnBrk="0" hangingPunct="1">
                        <a:lnSpc>
                          <a:spcPct val="115000"/>
                        </a:lnSpc>
                        <a:spcAft>
                          <a:spcPts val="0"/>
                        </a:spcAft>
                      </a:pPr>
                      <a:r>
                        <a:rPr lang="de-DE" sz="1050" b="0" kern="1200" dirty="0">
                          <a:solidFill>
                            <a:srgbClr val="000000"/>
                          </a:solidFill>
                          <a:effectLst/>
                          <a:latin typeface="+mn-lt"/>
                          <a:ea typeface="+mn-ea"/>
                          <a:cs typeface="+mn-cs"/>
                        </a:rPr>
                        <a:t>SADAR</a:t>
                      </a:r>
                      <a:endParaRPr lang="fr-BE" sz="1050" b="0" kern="1200" dirty="0">
                        <a:solidFill>
                          <a:srgbClr val="000000"/>
                        </a:solidFill>
                        <a:effectLst/>
                        <a:latin typeface="+mn-lt"/>
                        <a:ea typeface="+mn-ea"/>
                        <a:cs typeface="+mn-cs"/>
                      </a:endParaRPr>
                    </a:p>
                  </a:txBody>
                  <a:tcPr marL="18850" marR="18850" marT="0" marB="0" anchor="b">
                    <a:solidFill>
                      <a:schemeClr val="accent6">
                        <a:lumMod val="40000"/>
                        <a:lumOff val="60000"/>
                      </a:schemeClr>
                    </a:solidFill>
                  </a:tcPr>
                </a:tc>
                <a:tc>
                  <a:txBody>
                    <a:bodyPr/>
                    <a:lstStyle/>
                    <a:p>
                      <a:pPr marL="0" algn="ctr" defTabSz="914400" rtl="0" eaLnBrk="1" latinLnBrk="0" hangingPunct="1">
                        <a:lnSpc>
                          <a:spcPct val="115000"/>
                        </a:lnSpc>
                        <a:spcAft>
                          <a:spcPts val="0"/>
                        </a:spcAft>
                      </a:pPr>
                      <a:r>
                        <a:rPr lang="de-DE" sz="1050" kern="1200" dirty="0">
                          <a:solidFill>
                            <a:srgbClr val="000000"/>
                          </a:solidFill>
                          <a:effectLst/>
                          <a:latin typeface="+mn-lt"/>
                          <a:ea typeface="+mn-ea"/>
                          <a:cs typeface="+mn-cs"/>
                        </a:rPr>
                        <a:t>Personenbeförderung</a:t>
                      </a:r>
                      <a:endParaRPr lang="fr-BE" sz="1050" kern="1200" dirty="0">
                        <a:solidFill>
                          <a:srgbClr val="000000"/>
                        </a:solidFill>
                        <a:effectLst/>
                        <a:latin typeface="+mn-lt"/>
                        <a:ea typeface="+mn-ea"/>
                        <a:cs typeface="+mn-cs"/>
                      </a:endParaRPr>
                    </a:p>
                  </a:txBody>
                  <a:tcPr marL="18850" marR="18850" marT="0" marB="0" anchor="b">
                    <a:solidFill>
                      <a:schemeClr val="accent6">
                        <a:lumMod val="40000"/>
                        <a:lumOff val="60000"/>
                      </a:schemeClr>
                    </a:solidFill>
                  </a:tcPr>
                </a:tc>
                <a:tc>
                  <a:txBody>
                    <a:bodyPr/>
                    <a:lstStyle/>
                    <a:p>
                      <a:pPr marL="0" algn="ctr" defTabSz="914400" rtl="0" eaLnBrk="1" latinLnBrk="0" hangingPunct="1">
                        <a:lnSpc>
                          <a:spcPct val="115000"/>
                        </a:lnSpc>
                        <a:spcAft>
                          <a:spcPts val="0"/>
                        </a:spcAft>
                      </a:pPr>
                      <a:r>
                        <a:rPr lang="de-DE" sz="1050" kern="1200" dirty="0">
                          <a:solidFill>
                            <a:srgbClr val="000000"/>
                          </a:solidFill>
                          <a:effectLst/>
                          <a:latin typeface="+mn-lt"/>
                          <a:ea typeface="+mn-ea"/>
                          <a:cs typeface="+mn-cs"/>
                        </a:rPr>
                        <a:t>96</a:t>
                      </a:r>
                      <a:endParaRPr lang="fr-BE" sz="1050" kern="1200" dirty="0">
                        <a:solidFill>
                          <a:srgbClr val="000000"/>
                        </a:solidFill>
                        <a:effectLst/>
                        <a:latin typeface="+mn-lt"/>
                        <a:ea typeface="+mn-ea"/>
                        <a:cs typeface="+mn-cs"/>
                      </a:endParaRPr>
                    </a:p>
                  </a:txBody>
                  <a:tcPr marL="18850" marR="18850" marT="0" marB="0" anchor="b">
                    <a:solidFill>
                      <a:schemeClr val="accent6">
                        <a:lumMod val="40000"/>
                        <a:lumOff val="60000"/>
                      </a:schemeClr>
                    </a:solidFill>
                  </a:tcPr>
                </a:tc>
              </a:tr>
              <a:tr h="154896">
                <a:tc>
                  <a:txBody>
                    <a:bodyPr/>
                    <a:lstStyle/>
                    <a:p>
                      <a:pPr marL="0" algn="ctr" defTabSz="914400" rtl="0" eaLnBrk="1" latinLnBrk="0" hangingPunct="1">
                        <a:lnSpc>
                          <a:spcPct val="115000"/>
                        </a:lnSpc>
                        <a:spcAft>
                          <a:spcPts val="0"/>
                        </a:spcAft>
                      </a:pPr>
                      <a:r>
                        <a:rPr lang="de-DE" sz="1050" b="0" kern="1200">
                          <a:solidFill>
                            <a:srgbClr val="000000"/>
                          </a:solidFill>
                          <a:effectLst/>
                          <a:latin typeface="+mn-lt"/>
                          <a:ea typeface="+mn-ea"/>
                          <a:cs typeface="+mn-cs"/>
                        </a:rPr>
                        <a:t>LEUFGEN AG</a:t>
                      </a:r>
                      <a:endParaRPr lang="fr-BE" sz="1050" b="0" kern="1200">
                        <a:solidFill>
                          <a:srgbClr val="000000"/>
                        </a:solidFill>
                        <a:effectLst/>
                        <a:latin typeface="+mn-lt"/>
                        <a:ea typeface="+mn-ea"/>
                        <a:cs typeface="+mn-cs"/>
                      </a:endParaRPr>
                    </a:p>
                  </a:txBody>
                  <a:tcPr marL="18850" marR="18850" marT="0" marB="0" anchor="b">
                    <a:solidFill>
                      <a:schemeClr val="accent6">
                        <a:lumMod val="40000"/>
                        <a:lumOff val="60000"/>
                      </a:schemeClr>
                    </a:solidFill>
                  </a:tcPr>
                </a:tc>
                <a:tc>
                  <a:txBody>
                    <a:bodyPr/>
                    <a:lstStyle/>
                    <a:p>
                      <a:pPr marL="0" algn="ctr" defTabSz="914400" rtl="0" eaLnBrk="1" latinLnBrk="0" hangingPunct="1">
                        <a:lnSpc>
                          <a:spcPct val="115000"/>
                        </a:lnSpc>
                        <a:spcAft>
                          <a:spcPts val="0"/>
                        </a:spcAft>
                      </a:pPr>
                      <a:r>
                        <a:rPr lang="de-DE" sz="1050" kern="1200" dirty="0">
                          <a:solidFill>
                            <a:srgbClr val="000000"/>
                          </a:solidFill>
                          <a:effectLst/>
                          <a:latin typeface="+mn-lt"/>
                          <a:ea typeface="+mn-ea"/>
                          <a:cs typeface="+mn-cs"/>
                        </a:rPr>
                        <a:t>Baufach</a:t>
                      </a:r>
                      <a:endParaRPr lang="fr-BE" sz="1050" kern="1200" dirty="0">
                        <a:solidFill>
                          <a:srgbClr val="000000"/>
                        </a:solidFill>
                        <a:effectLst/>
                        <a:latin typeface="+mn-lt"/>
                        <a:ea typeface="+mn-ea"/>
                        <a:cs typeface="+mn-cs"/>
                      </a:endParaRPr>
                    </a:p>
                  </a:txBody>
                  <a:tcPr marL="18850" marR="18850" marT="0" marB="0" anchor="b">
                    <a:solidFill>
                      <a:schemeClr val="accent6">
                        <a:lumMod val="40000"/>
                        <a:lumOff val="60000"/>
                      </a:schemeClr>
                    </a:solidFill>
                  </a:tcPr>
                </a:tc>
                <a:tc>
                  <a:txBody>
                    <a:bodyPr/>
                    <a:lstStyle/>
                    <a:p>
                      <a:pPr marL="0" algn="ctr" defTabSz="914400" rtl="0" eaLnBrk="1" latinLnBrk="0" hangingPunct="1">
                        <a:lnSpc>
                          <a:spcPct val="115000"/>
                        </a:lnSpc>
                        <a:spcAft>
                          <a:spcPts val="0"/>
                        </a:spcAft>
                      </a:pPr>
                      <a:r>
                        <a:rPr lang="de-DE" sz="1050" kern="1200" dirty="0">
                          <a:solidFill>
                            <a:srgbClr val="000000"/>
                          </a:solidFill>
                          <a:effectLst/>
                          <a:latin typeface="+mn-lt"/>
                          <a:ea typeface="+mn-ea"/>
                          <a:cs typeface="+mn-cs"/>
                        </a:rPr>
                        <a:t>96</a:t>
                      </a:r>
                      <a:endParaRPr lang="fr-BE" sz="1050" kern="1200" dirty="0">
                        <a:solidFill>
                          <a:srgbClr val="000000"/>
                        </a:solidFill>
                        <a:effectLst/>
                        <a:latin typeface="+mn-lt"/>
                        <a:ea typeface="+mn-ea"/>
                        <a:cs typeface="+mn-cs"/>
                      </a:endParaRPr>
                    </a:p>
                  </a:txBody>
                  <a:tcPr marL="18850" marR="18850" marT="0" marB="0" anchor="b">
                    <a:solidFill>
                      <a:schemeClr val="accent6">
                        <a:lumMod val="40000"/>
                        <a:lumOff val="60000"/>
                      </a:schemeClr>
                    </a:solidFill>
                  </a:tcPr>
                </a:tc>
              </a:tr>
              <a:tr h="154896">
                <a:tc>
                  <a:txBody>
                    <a:bodyPr/>
                    <a:lstStyle/>
                    <a:p>
                      <a:pPr marL="0" algn="ctr" defTabSz="914400" rtl="0" eaLnBrk="1" latinLnBrk="0" hangingPunct="1">
                        <a:lnSpc>
                          <a:spcPct val="115000"/>
                        </a:lnSpc>
                        <a:spcAft>
                          <a:spcPts val="0"/>
                        </a:spcAft>
                      </a:pPr>
                      <a:r>
                        <a:rPr lang="de-DE" sz="1050" b="0" kern="1200">
                          <a:solidFill>
                            <a:srgbClr val="000000"/>
                          </a:solidFill>
                          <a:effectLst/>
                          <a:latin typeface="+mn-lt"/>
                          <a:ea typeface="+mn-ea"/>
                          <a:cs typeface="+mn-cs"/>
                        </a:rPr>
                        <a:t>PROCOPLAST</a:t>
                      </a:r>
                      <a:endParaRPr lang="fr-BE" sz="1050" b="0" kern="1200">
                        <a:solidFill>
                          <a:srgbClr val="000000"/>
                        </a:solidFill>
                        <a:effectLst/>
                        <a:latin typeface="+mn-lt"/>
                        <a:ea typeface="+mn-ea"/>
                        <a:cs typeface="+mn-cs"/>
                      </a:endParaRPr>
                    </a:p>
                  </a:txBody>
                  <a:tcPr marL="18850" marR="18850" marT="0" marB="0" anchor="b">
                    <a:solidFill>
                      <a:schemeClr val="accent6">
                        <a:lumMod val="40000"/>
                        <a:lumOff val="60000"/>
                      </a:schemeClr>
                    </a:solidFill>
                  </a:tcPr>
                </a:tc>
                <a:tc>
                  <a:txBody>
                    <a:bodyPr/>
                    <a:lstStyle/>
                    <a:p>
                      <a:pPr marL="0" algn="ctr" defTabSz="914400" rtl="0" eaLnBrk="1" latinLnBrk="0" hangingPunct="1">
                        <a:lnSpc>
                          <a:spcPct val="115000"/>
                        </a:lnSpc>
                        <a:spcAft>
                          <a:spcPts val="0"/>
                        </a:spcAft>
                      </a:pPr>
                      <a:r>
                        <a:rPr lang="de-DE" sz="1050" kern="1200" dirty="0">
                          <a:solidFill>
                            <a:srgbClr val="000000"/>
                          </a:solidFill>
                          <a:effectLst/>
                          <a:latin typeface="+mn-lt"/>
                          <a:ea typeface="+mn-ea"/>
                          <a:cs typeface="+mn-cs"/>
                        </a:rPr>
                        <a:t>Chemie</a:t>
                      </a:r>
                      <a:endParaRPr lang="fr-BE" sz="1050" kern="1200" dirty="0">
                        <a:solidFill>
                          <a:srgbClr val="000000"/>
                        </a:solidFill>
                        <a:effectLst/>
                        <a:latin typeface="+mn-lt"/>
                        <a:ea typeface="+mn-ea"/>
                        <a:cs typeface="+mn-cs"/>
                      </a:endParaRPr>
                    </a:p>
                  </a:txBody>
                  <a:tcPr marL="18850" marR="18850" marT="0" marB="0" anchor="b">
                    <a:solidFill>
                      <a:schemeClr val="accent6">
                        <a:lumMod val="40000"/>
                        <a:lumOff val="60000"/>
                      </a:schemeClr>
                    </a:solidFill>
                  </a:tcPr>
                </a:tc>
                <a:tc>
                  <a:txBody>
                    <a:bodyPr/>
                    <a:lstStyle/>
                    <a:p>
                      <a:pPr marL="0" algn="ctr" defTabSz="914400" rtl="0" eaLnBrk="1" latinLnBrk="0" hangingPunct="1">
                        <a:lnSpc>
                          <a:spcPct val="115000"/>
                        </a:lnSpc>
                        <a:spcAft>
                          <a:spcPts val="0"/>
                        </a:spcAft>
                      </a:pPr>
                      <a:r>
                        <a:rPr lang="de-DE" sz="1050" kern="1200" dirty="0">
                          <a:solidFill>
                            <a:srgbClr val="000000"/>
                          </a:solidFill>
                          <a:effectLst/>
                          <a:latin typeface="+mn-lt"/>
                          <a:ea typeface="+mn-ea"/>
                          <a:cs typeface="+mn-cs"/>
                        </a:rPr>
                        <a:t>85</a:t>
                      </a:r>
                      <a:endParaRPr lang="fr-BE" sz="1050" kern="1200" dirty="0">
                        <a:solidFill>
                          <a:srgbClr val="000000"/>
                        </a:solidFill>
                        <a:effectLst/>
                        <a:latin typeface="+mn-lt"/>
                        <a:ea typeface="+mn-ea"/>
                        <a:cs typeface="+mn-cs"/>
                      </a:endParaRPr>
                    </a:p>
                  </a:txBody>
                  <a:tcPr marL="18850" marR="18850" marT="0" marB="0" anchor="b">
                    <a:solidFill>
                      <a:schemeClr val="accent6">
                        <a:lumMod val="40000"/>
                        <a:lumOff val="60000"/>
                      </a:schemeClr>
                    </a:solidFill>
                  </a:tcPr>
                </a:tc>
              </a:tr>
              <a:tr h="320468">
                <a:tc>
                  <a:txBody>
                    <a:bodyPr/>
                    <a:lstStyle/>
                    <a:p>
                      <a:pPr marL="0" algn="ctr" defTabSz="914400" rtl="0" eaLnBrk="1" latinLnBrk="0" hangingPunct="1">
                        <a:lnSpc>
                          <a:spcPct val="115000"/>
                        </a:lnSpc>
                        <a:spcAft>
                          <a:spcPts val="0"/>
                        </a:spcAft>
                      </a:pPr>
                      <a:r>
                        <a:rPr lang="de-DE" sz="1050" b="0" kern="1200">
                          <a:solidFill>
                            <a:srgbClr val="000000"/>
                          </a:solidFill>
                          <a:effectLst/>
                          <a:latin typeface="+mn-lt"/>
                          <a:ea typeface="+mn-ea"/>
                          <a:cs typeface="+mn-cs"/>
                        </a:rPr>
                        <a:t>BARONIE NV </a:t>
                      </a:r>
                      <a:br>
                        <a:rPr lang="de-DE" sz="1050" b="0" kern="1200">
                          <a:solidFill>
                            <a:srgbClr val="000000"/>
                          </a:solidFill>
                          <a:effectLst/>
                          <a:latin typeface="+mn-lt"/>
                          <a:ea typeface="+mn-ea"/>
                          <a:cs typeface="+mn-cs"/>
                        </a:rPr>
                      </a:br>
                      <a:r>
                        <a:rPr lang="de-DE" sz="1050" b="0" kern="1200">
                          <a:solidFill>
                            <a:srgbClr val="000000"/>
                          </a:solidFill>
                          <a:effectLst/>
                          <a:latin typeface="+mn-lt"/>
                          <a:ea typeface="+mn-ea"/>
                          <a:cs typeface="+mn-cs"/>
                        </a:rPr>
                        <a:t>(Chocolaterie Jacques)</a:t>
                      </a:r>
                      <a:endParaRPr lang="fr-BE" sz="1050" b="0" kern="1200">
                        <a:solidFill>
                          <a:srgbClr val="000000"/>
                        </a:solidFill>
                        <a:effectLst/>
                        <a:latin typeface="+mn-lt"/>
                        <a:ea typeface="+mn-ea"/>
                        <a:cs typeface="+mn-cs"/>
                      </a:endParaRPr>
                    </a:p>
                  </a:txBody>
                  <a:tcPr marL="18850" marR="18850" marT="0" marB="0" anchor="b">
                    <a:solidFill>
                      <a:schemeClr val="accent6">
                        <a:lumMod val="40000"/>
                        <a:lumOff val="60000"/>
                      </a:schemeClr>
                    </a:solidFill>
                  </a:tcPr>
                </a:tc>
                <a:tc>
                  <a:txBody>
                    <a:bodyPr/>
                    <a:lstStyle/>
                    <a:p>
                      <a:pPr marL="0" algn="ctr" defTabSz="914400" rtl="0" eaLnBrk="1" latinLnBrk="0" hangingPunct="1">
                        <a:lnSpc>
                          <a:spcPct val="115000"/>
                        </a:lnSpc>
                        <a:spcAft>
                          <a:spcPts val="0"/>
                        </a:spcAft>
                      </a:pPr>
                      <a:r>
                        <a:rPr lang="de-DE" sz="1050" kern="1200" dirty="0">
                          <a:solidFill>
                            <a:srgbClr val="000000"/>
                          </a:solidFill>
                          <a:effectLst/>
                          <a:latin typeface="+mn-lt"/>
                          <a:ea typeface="+mn-ea"/>
                          <a:cs typeface="+mn-cs"/>
                        </a:rPr>
                        <a:t>Lebensmittel</a:t>
                      </a:r>
                      <a:endParaRPr lang="fr-BE" sz="1050" kern="1200" dirty="0">
                        <a:solidFill>
                          <a:srgbClr val="000000"/>
                        </a:solidFill>
                        <a:effectLst/>
                        <a:latin typeface="+mn-lt"/>
                        <a:ea typeface="+mn-ea"/>
                        <a:cs typeface="+mn-cs"/>
                      </a:endParaRPr>
                    </a:p>
                  </a:txBody>
                  <a:tcPr marL="18850" marR="18850" marT="0" marB="0" anchor="b">
                    <a:solidFill>
                      <a:schemeClr val="accent6">
                        <a:lumMod val="40000"/>
                        <a:lumOff val="60000"/>
                      </a:schemeClr>
                    </a:solidFill>
                  </a:tcPr>
                </a:tc>
                <a:tc>
                  <a:txBody>
                    <a:bodyPr/>
                    <a:lstStyle/>
                    <a:p>
                      <a:pPr marL="0" algn="ctr" defTabSz="914400" rtl="0" eaLnBrk="1" latinLnBrk="0" hangingPunct="1">
                        <a:lnSpc>
                          <a:spcPct val="115000"/>
                        </a:lnSpc>
                        <a:spcAft>
                          <a:spcPts val="0"/>
                        </a:spcAft>
                      </a:pPr>
                      <a:r>
                        <a:rPr lang="de-DE" sz="1050" kern="1200" dirty="0">
                          <a:solidFill>
                            <a:srgbClr val="000000"/>
                          </a:solidFill>
                          <a:effectLst/>
                          <a:latin typeface="+mn-lt"/>
                          <a:ea typeface="+mn-ea"/>
                          <a:cs typeface="+mn-cs"/>
                        </a:rPr>
                        <a:t>73</a:t>
                      </a:r>
                      <a:endParaRPr lang="fr-BE" sz="1050" kern="1200" dirty="0">
                        <a:solidFill>
                          <a:srgbClr val="000000"/>
                        </a:solidFill>
                        <a:effectLst/>
                        <a:latin typeface="+mn-lt"/>
                        <a:ea typeface="+mn-ea"/>
                        <a:cs typeface="+mn-cs"/>
                      </a:endParaRPr>
                    </a:p>
                  </a:txBody>
                  <a:tcPr marL="18850" marR="18850" marT="0" marB="0" anchor="b">
                    <a:solidFill>
                      <a:schemeClr val="accent6">
                        <a:lumMod val="40000"/>
                        <a:lumOff val="60000"/>
                      </a:schemeClr>
                    </a:solidFill>
                  </a:tcPr>
                </a:tc>
              </a:tr>
              <a:tr h="320468">
                <a:tc>
                  <a:txBody>
                    <a:bodyPr/>
                    <a:lstStyle/>
                    <a:p>
                      <a:pPr marL="0" algn="ctr" defTabSz="914400" rtl="0" eaLnBrk="1" latinLnBrk="0" hangingPunct="1">
                        <a:lnSpc>
                          <a:spcPct val="115000"/>
                        </a:lnSpc>
                        <a:spcAft>
                          <a:spcPts val="0"/>
                        </a:spcAft>
                      </a:pPr>
                      <a:r>
                        <a:rPr lang="de-DE" sz="1050" b="0" kern="1200">
                          <a:solidFill>
                            <a:srgbClr val="000000"/>
                          </a:solidFill>
                          <a:effectLst/>
                          <a:latin typeface="+mn-lt"/>
                          <a:ea typeface="+mn-ea"/>
                          <a:cs typeface="+mn-cs"/>
                        </a:rPr>
                        <a:t>HEXPOL COMPOUNDING SPRL</a:t>
                      </a:r>
                      <a:endParaRPr lang="fr-BE" sz="1050" b="0" kern="1200">
                        <a:solidFill>
                          <a:srgbClr val="000000"/>
                        </a:solidFill>
                        <a:effectLst/>
                        <a:latin typeface="+mn-lt"/>
                        <a:ea typeface="+mn-ea"/>
                        <a:cs typeface="+mn-cs"/>
                      </a:endParaRPr>
                    </a:p>
                  </a:txBody>
                  <a:tcPr marL="18850" marR="18850" marT="0" marB="0" anchor="b">
                    <a:solidFill>
                      <a:schemeClr val="accent6">
                        <a:lumMod val="40000"/>
                        <a:lumOff val="60000"/>
                      </a:schemeClr>
                    </a:solidFill>
                  </a:tcPr>
                </a:tc>
                <a:tc>
                  <a:txBody>
                    <a:bodyPr/>
                    <a:lstStyle/>
                    <a:p>
                      <a:pPr marL="0" algn="ctr" defTabSz="914400" rtl="0" eaLnBrk="1" latinLnBrk="0" hangingPunct="1">
                        <a:lnSpc>
                          <a:spcPct val="115000"/>
                        </a:lnSpc>
                        <a:spcAft>
                          <a:spcPts val="0"/>
                        </a:spcAft>
                      </a:pPr>
                      <a:r>
                        <a:rPr lang="de-DE" sz="1050" kern="1200" dirty="0">
                          <a:solidFill>
                            <a:srgbClr val="000000"/>
                          </a:solidFill>
                          <a:effectLst/>
                          <a:latin typeface="+mn-lt"/>
                          <a:ea typeface="+mn-ea"/>
                          <a:cs typeface="+mn-cs"/>
                        </a:rPr>
                        <a:t>Chemie</a:t>
                      </a:r>
                      <a:endParaRPr lang="fr-BE" sz="1050" kern="1200" dirty="0">
                        <a:solidFill>
                          <a:srgbClr val="000000"/>
                        </a:solidFill>
                        <a:effectLst/>
                        <a:latin typeface="+mn-lt"/>
                        <a:ea typeface="+mn-ea"/>
                        <a:cs typeface="+mn-cs"/>
                      </a:endParaRPr>
                    </a:p>
                  </a:txBody>
                  <a:tcPr marL="18850" marR="18850" marT="0" marB="0" anchor="b">
                    <a:solidFill>
                      <a:schemeClr val="accent6">
                        <a:lumMod val="40000"/>
                        <a:lumOff val="60000"/>
                      </a:schemeClr>
                    </a:solidFill>
                  </a:tcPr>
                </a:tc>
                <a:tc>
                  <a:txBody>
                    <a:bodyPr/>
                    <a:lstStyle/>
                    <a:p>
                      <a:pPr marL="0" algn="ctr" defTabSz="914400" rtl="0" eaLnBrk="1" latinLnBrk="0" hangingPunct="1">
                        <a:lnSpc>
                          <a:spcPct val="115000"/>
                        </a:lnSpc>
                        <a:spcAft>
                          <a:spcPts val="0"/>
                        </a:spcAft>
                      </a:pPr>
                      <a:r>
                        <a:rPr lang="de-DE" sz="1050" kern="1200" dirty="0">
                          <a:solidFill>
                            <a:srgbClr val="000000"/>
                          </a:solidFill>
                          <a:effectLst/>
                          <a:latin typeface="+mn-lt"/>
                          <a:ea typeface="+mn-ea"/>
                          <a:cs typeface="+mn-cs"/>
                        </a:rPr>
                        <a:t>68</a:t>
                      </a:r>
                      <a:endParaRPr lang="fr-BE" sz="1050" kern="1200" dirty="0">
                        <a:solidFill>
                          <a:srgbClr val="000000"/>
                        </a:solidFill>
                        <a:effectLst/>
                        <a:latin typeface="+mn-lt"/>
                        <a:ea typeface="+mn-ea"/>
                        <a:cs typeface="+mn-cs"/>
                      </a:endParaRPr>
                    </a:p>
                  </a:txBody>
                  <a:tcPr marL="18850" marR="18850" marT="0" marB="0" anchor="b">
                    <a:solidFill>
                      <a:schemeClr val="accent6">
                        <a:lumMod val="40000"/>
                        <a:lumOff val="60000"/>
                      </a:schemeClr>
                    </a:solidFill>
                  </a:tcPr>
                </a:tc>
              </a:tr>
              <a:tr h="154896">
                <a:tc>
                  <a:txBody>
                    <a:bodyPr/>
                    <a:lstStyle/>
                    <a:p>
                      <a:pPr marL="0" algn="ctr" defTabSz="914400" rtl="0" eaLnBrk="1" latinLnBrk="0" hangingPunct="1">
                        <a:lnSpc>
                          <a:spcPct val="115000"/>
                        </a:lnSpc>
                        <a:spcAft>
                          <a:spcPts val="0"/>
                        </a:spcAft>
                      </a:pPr>
                      <a:r>
                        <a:rPr lang="de-DE" sz="1050" b="0" kern="1200">
                          <a:solidFill>
                            <a:srgbClr val="000000"/>
                          </a:solidFill>
                          <a:effectLst/>
                          <a:latin typeface="+mn-lt"/>
                          <a:ea typeface="+mn-ea"/>
                          <a:cs typeface="+mn-cs"/>
                        </a:rPr>
                        <a:t>ADAPTA VOG</a:t>
                      </a:r>
                      <a:endParaRPr lang="fr-BE" sz="1050" b="0" kern="1200">
                        <a:solidFill>
                          <a:srgbClr val="000000"/>
                        </a:solidFill>
                        <a:effectLst/>
                        <a:latin typeface="+mn-lt"/>
                        <a:ea typeface="+mn-ea"/>
                        <a:cs typeface="+mn-cs"/>
                      </a:endParaRPr>
                    </a:p>
                  </a:txBody>
                  <a:tcPr marL="18850" marR="18850" marT="0" marB="0" anchor="b">
                    <a:solidFill>
                      <a:schemeClr val="accent6">
                        <a:lumMod val="40000"/>
                        <a:lumOff val="60000"/>
                      </a:schemeClr>
                    </a:solidFill>
                  </a:tcPr>
                </a:tc>
                <a:tc>
                  <a:txBody>
                    <a:bodyPr/>
                    <a:lstStyle/>
                    <a:p>
                      <a:pPr marL="0" algn="ctr" defTabSz="914400" rtl="0" eaLnBrk="1" latinLnBrk="0" hangingPunct="1">
                        <a:lnSpc>
                          <a:spcPct val="115000"/>
                        </a:lnSpc>
                        <a:spcAft>
                          <a:spcPts val="0"/>
                        </a:spcAft>
                      </a:pPr>
                      <a:r>
                        <a:rPr lang="de-DE" sz="1050" kern="1200" dirty="0">
                          <a:solidFill>
                            <a:srgbClr val="000000"/>
                          </a:solidFill>
                          <a:effectLst/>
                          <a:latin typeface="+mn-lt"/>
                          <a:ea typeface="+mn-ea"/>
                          <a:cs typeface="+mn-cs"/>
                        </a:rPr>
                        <a:t>Nichtkommerzieller Sektor</a:t>
                      </a:r>
                      <a:endParaRPr lang="fr-BE" sz="1050" kern="1200" dirty="0">
                        <a:solidFill>
                          <a:srgbClr val="000000"/>
                        </a:solidFill>
                        <a:effectLst/>
                        <a:latin typeface="+mn-lt"/>
                        <a:ea typeface="+mn-ea"/>
                        <a:cs typeface="+mn-cs"/>
                      </a:endParaRPr>
                    </a:p>
                  </a:txBody>
                  <a:tcPr marL="18850" marR="18850" marT="0" marB="0" anchor="b">
                    <a:solidFill>
                      <a:schemeClr val="accent6">
                        <a:lumMod val="40000"/>
                        <a:lumOff val="60000"/>
                      </a:schemeClr>
                    </a:solidFill>
                  </a:tcPr>
                </a:tc>
                <a:tc>
                  <a:txBody>
                    <a:bodyPr/>
                    <a:lstStyle/>
                    <a:p>
                      <a:pPr marL="0" algn="ctr" defTabSz="914400" rtl="0" eaLnBrk="1" latinLnBrk="0" hangingPunct="1">
                        <a:lnSpc>
                          <a:spcPct val="115000"/>
                        </a:lnSpc>
                        <a:spcAft>
                          <a:spcPts val="0"/>
                        </a:spcAft>
                      </a:pPr>
                      <a:r>
                        <a:rPr lang="de-DE" sz="1050" kern="1200" dirty="0">
                          <a:solidFill>
                            <a:srgbClr val="000000"/>
                          </a:solidFill>
                          <a:effectLst/>
                          <a:latin typeface="+mn-lt"/>
                          <a:ea typeface="+mn-ea"/>
                          <a:cs typeface="+mn-cs"/>
                        </a:rPr>
                        <a:t>62</a:t>
                      </a:r>
                      <a:endParaRPr lang="fr-BE" sz="1050" kern="1200" dirty="0">
                        <a:solidFill>
                          <a:srgbClr val="000000"/>
                        </a:solidFill>
                        <a:effectLst/>
                        <a:latin typeface="+mn-lt"/>
                        <a:ea typeface="+mn-ea"/>
                        <a:cs typeface="+mn-cs"/>
                      </a:endParaRPr>
                    </a:p>
                  </a:txBody>
                  <a:tcPr marL="18850" marR="18850" marT="0" marB="0" anchor="b">
                    <a:solidFill>
                      <a:schemeClr val="accent6">
                        <a:lumMod val="40000"/>
                        <a:lumOff val="60000"/>
                      </a:schemeClr>
                    </a:solidFill>
                  </a:tcPr>
                </a:tc>
              </a:tr>
              <a:tr h="154896">
                <a:tc>
                  <a:txBody>
                    <a:bodyPr/>
                    <a:lstStyle/>
                    <a:p>
                      <a:pPr marL="0" algn="ctr" defTabSz="914400" rtl="0" eaLnBrk="1" latinLnBrk="0" hangingPunct="1">
                        <a:lnSpc>
                          <a:spcPct val="115000"/>
                        </a:lnSpc>
                        <a:spcAft>
                          <a:spcPts val="0"/>
                        </a:spcAft>
                      </a:pPr>
                      <a:r>
                        <a:rPr lang="de-DE" sz="1050" b="0" kern="1200">
                          <a:solidFill>
                            <a:srgbClr val="000000"/>
                          </a:solidFill>
                          <a:effectLst/>
                          <a:latin typeface="+mn-lt"/>
                          <a:ea typeface="+mn-ea"/>
                          <a:cs typeface="+mn-cs"/>
                        </a:rPr>
                        <a:t>GRENZ ECHO</a:t>
                      </a:r>
                      <a:endParaRPr lang="fr-BE" sz="1050" b="0" kern="1200">
                        <a:solidFill>
                          <a:srgbClr val="000000"/>
                        </a:solidFill>
                        <a:effectLst/>
                        <a:latin typeface="+mn-lt"/>
                        <a:ea typeface="+mn-ea"/>
                        <a:cs typeface="+mn-cs"/>
                      </a:endParaRPr>
                    </a:p>
                  </a:txBody>
                  <a:tcPr marL="18850" marR="18850" marT="0" marB="0" anchor="b">
                    <a:solidFill>
                      <a:schemeClr val="accent6">
                        <a:lumMod val="40000"/>
                        <a:lumOff val="60000"/>
                      </a:schemeClr>
                    </a:solidFill>
                  </a:tcPr>
                </a:tc>
                <a:tc>
                  <a:txBody>
                    <a:bodyPr/>
                    <a:lstStyle/>
                    <a:p>
                      <a:pPr marL="0" algn="ctr" defTabSz="914400" rtl="0" eaLnBrk="1" latinLnBrk="0" hangingPunct="1">
                        <a:lnSpc>
                          <a:spcPct val="115000"/>
                        </a:lnSpc>
                        <a:spcAft>
                          <a:spcPts val="0"/>
                        </a:spcAft>
                      </a:pPr>
                      <a:r>
                        <a:rPr lang="de-DE" sz="1050" kern="1200" dirty="0">
                          <a:solidFill>
                            <a:srgbClr val="000000"/>
                          </a:solidFill>
                          <a:effectLst/>
                          <a:latin typeface="+mn-lt"/>
                          <a:ea typeface="+mn-ea"/>
                          <a:cs typeface="+mn-cs"/>
                        </a:rPr>
                        <a:t>Medien</a:t>
                      </a:r>
                      <a:endParaRPr lang="fr-BE" sz="1050" kern="1200" dirty="0">
                        <a:solidFill>
                          <a:srgbClr val="000000"/>
                        </a:solidFill>
                        <a:effectLst/>
                        <a:latin typeface="+mn-lt"/>
                        <a:ea typeface="+mn-ea"/>
                        <a:cs typeface="+mn-cs"/>
                      </a:endParaRPr>
                    </a:p>
                  </a:txBody>
                  <a:tcPr marL="18850" marR="18850" marT="0" marB="0" anchor="b">
                    <a:solidFill>
                      <a:schemeClr val="accent6">
                        <a:lumMod val="40000"/>
                        <a:lumOff val="60000"/>
                      </a:schemeClr>
                    </a:solidFill>
                  </a:tcPr>
                </a:tc>
                <a:tc>
                  <a:txBody>
                    <a:bodyPr/>
                    <a:lstStyle/>
                    <a:p>
                      <a:pPr marL="0" algn="ctr" defTabSz="914400" rtl="0" eaLnBrk="1" latinLnBrk="0" hangingPunct="1">
                        <a:lnSpc>
                          <a:spcPct val="115000"/>
                        </a:lnSpc>
                        <a:spcAft>
                          <a:spcPts val="0"/>
                        </a:spcAft>
                      </a:pPr>
                      <a:r>
                        <a:rPr lang="de-DE" sz="1050" kern="1200" dirty="0">
                          <a:solidFill>
                            <a:srgbClr val="000000"/>
                          </a:solidFill>
                          <a:effectLst/>
                          <a:latin typeface="+mn-lt"/>
                          <a:ea typeface="+mn-ea"/>
                          <a:cs typeface="+mn-cs"/>
                        </a:rPr>
                        <a:t>58</a:t>
                      </a:r>
                      <a:endParaRPr lang="fr-BE" sz="1050" kern="1200" dirty="0">
                        <a:solidFill>
                          <a:srgbClr val="000000"/>
                        </a:solidFill>
                        <a:effectLst/>
                        <a:latin typeface="+mn-lt"/>
                        <a:ea typeface="+mn-ea"/>
                        <a:cs typeface="+mn-cs"/>
                      </a:endParaRPr>
                    </a:p>
                  </a:txBody>
                  <a:tcPr marL="18850" marR="18850" marT="0" marB="0" anchor="b">
                    <a:solidFill>
                      <a:schemeClr val="accent6">
                        <a:lumMod val="40000"/>
                        <a:lumOff val="60000"/>
                      </a:schemeClr>
                    </a:solidFill>
                  </a:tcPr>
                </a:tc>
              </a:tr>
              <a:tr h="320468">
                <a:tc>
                  <a:txBody>
                    <a:bodyPr/>
                    <a:lstStyle/>
                    <a:p>
                      <a:pPr marL="0" algn="ctr" defTabSz="914400" rtl="0" eaLnBrk="1" latinLnBrk="0" hangingPunct="1">
                        <a:lnSpc>
                          <a:spcPct val="115000"/>
                        </a:lnSpc>
                        <a:spcAft>
                          <a:spcPts val="0"/>
                        </a:spcAft>
                      </a:pPr>
                      <a:r>
                        <a:rPr lang="de-DE" sz="1050" b="0" kern="1200">
                          <a:solidFill>
                            <a:srgbClr val="000000"/>
                          </a:solidFill>
                          <a:effectLst/>
                          <a:latin typeface="+mn-lt"/>
                          <a:ea typeface="+mn-ea"/>
                          <a:cs typeface="+mn-cs"/>
                        </a:rPr>
                        <a:t>NIEDERAU</a:t>
                      </a:r>
                      <a:endParaRPr lang="fr-BE" sz="1050" b="0" kern="1200">
                        <a:solidFill>
                          <a:srgbClr val="000000"/>
                        </a:solidFill>
                        <a:effectLst/>
                        <a:latin typeface="+mn-lt"/>
                        <a:ea typeface="+mn-ea"/>
                        <a:cs typeface="+mn-cs"/>
                      </a:endParaRPr>
                    </a:p>
                  </a:txBody>
                  <a:tcPr marL="18850" marR="18850" marT="0" marB="0" anchor="b">
                    <a:solidFill>
                      <a:schemeClr val="accent6">
                        <a:lumMod val="40000"/>
                        <a:lumOff val="60000"/>
                      </a:schemeClr>
                    </a:solidFill>
                  </a:tcPr>
                </a:tc>
                <a:tc>
                  <a:txBody>
                    <a:bodyPr/>
                    <a:lstStyle/>
                    <a:p>
                      <a:pPr marL="0" algn="ctr" defTabSz="914400" rtl="0" eaLnBrk="1" latinLnBrk="0" hangingPunct="1">
                        <a:lnSpc>
                          <a:spcPct val="115000"/>
                        </a:lnSpc>
                        <a:spcAft>
                          <a:spcPts val="0"/>
                        </a:spcAft>
                      </a:pPr>
                      <a:r>
                        <a:rPr lang="de-DE" sz="1050" kern="1200" dirty="0">
                          <a:solidFill>
                            <a:srgbClr val="000000"/>
                          </a:solidFill>
                          <a:effectLst/>
                          <a:latin typeface="+mn-lt"/>
                          <a:ea typeface="+mn-ea"/>
                          <a:cs typeface="+mn-cs"/>
                        </a:rPr>
                        <a:t>Elektro- Groß- und Einzelhandel</a:t>
                      </a:r>
                      <a:endParaRPr lang="fr-BE" sz="1050" kern="1200" dirty="0">
                        <a:solidFill>
                          <a:srgbClr val="000000"/>
                        </a:solidFill>
                        <a:effectLst/>
                        <a:latin typeface="+mn-lt"/>
                        <a:ea typeface="+mn-ea"/>
                        <a:cs typeface="+mn-cs"/>
                      </a:endParaRPr>
                    </a:p>
                  </a:txBody>
                  <a:tcPr marL="18850" marR="18850" marT="0" marB="0" anchor="b">
                    <a:solidFill>
                      <a:schemeClr val="accent6">
                        <a:lumMod val="40000"/>
                        <a:lumOff val="60000"/>
                      </a:schemeClr>
                    </a:solidFill>
                  </a:tcPr>
                </a:tc>
                <a:tc>
                  <a:txBody>
                    <a:bodyPr/>
                    <a:lstStyle/>
                    <a:p>
                      <a:pPr marL="0" algn="ctr" defTabSz="914400" rtl="0" eaLnBrk="1" latinLnBrk="0" hangingPunct="1">
                        <a:lnSpc>
                          <a:spcPct val="115000"/>
                        </a:lnSpc>
                        <a:spcAft>
                          <a:spcPts val="0"/>
                        </a:spcAft>
                      </a:pPr>
                      <a:r>
                        <a:rPr lang="de-DE" sz="1050" kern="1200" dirty="0">
                          <a:solidFill>
                            <a:srgbClr val="000000"/>
                          </a:solidFill>
                          <a:effectLst/>
                          <a:latin typeface="+mn-lt"/>
                          <a:ea typeface="+mn-ea"/>
                          <a:cs typeface="+mn-cs"/>
                        </a:rPr>
                        <a:t>50</a:t>
                      </a:r>
                      <a:endParaRPr lang="fr-BE" sz="1050" kern="1200" dirty="0">
                        <a:solidFill>
                          <a:srgbClr val="000000"/>
                        </a:solidFill>
                        <a:effectLst/>
                        <a:latin typeface="+mn-lt"/>
                        <a:ea typeface="+mn-ea"/>
                        <a:cs typeface="+mn-cs"/>
                      </a:endParaRPr>
                    </a:p>
                  </a:txBody>
                  <a:tcPr marL="18850" marR="18850" marT="0" marB="0" anchor="b">
                    <a:solidFill>
                      <a:schemeClr val="accent6">
                        <a:lumMod val="40000"/>
                        <a:lumOff val="60000"/>
                      </a:schemeClr>
                    </a:solidFill>
                  </a:tcPr>
                </a:tc>
              </a:tr>
              <a:tr h="154896">
                <a:tc>
                  <a:txBody>
                    <a:bodyPr/>
                    <a:lstStyle/>
                    <a:p>
                      <a:pPr marL="0" algn="ctr" defTabSz="914400" rtl="0" eaLnBrk="1" latinLnBrk="0" hangingPunct="1">
                        <a:lnSpc>
                          <a:spcPct val="115000"/>
                        </a:lnSpc>
                        <a:spcAft>
                          <a:spcPts val="0"/>
                        </a:spcAft>
                      </a:pPr>
                      <a:r>
                        <a:rPr lang="de-DE" sz="1050" b="0" kern="1200">
                          <a:solidFill>
                            <a:srgbClr val="000000"/>
                          </a:solidFill>
                          <a:effectLst/>
                          <a:latin typeface="+mn-lt"/>
                          <a:ea typeface="+mn-ea"/>
                          <a:cs typeface="+mn-cs"/>
                        </a:rPr>
                        <a:t>ACM</a:t>
                      </a:r>
                      <a:endParaRPr lang="fr-BE" sz="1050" b="0" kern="1200">
                        <a:solidFill>
                          <a:srgbClr val="000000"/>
                        </a:solidFill>
                        <a:effectLst/>
                        <a:latin typeface="+mn-lt"/>
                        <a:ea typeface="+mn-ea"/>
                        <a:cs typeface="+mn-cs"/>
                      </a:endParaRPr>
                    </a:p>
                  </a:txBody>
                  <a:tcPr marL="18850" marR="18850" marT="0" marB="0" anchor="b">
                    <a:solidFill>
                      <a:schemeClr val="accent6">
                        <a:lumMod val="40000"/>
                        <a:lumOff val="60000"/>
                      </a:schemeClr>
                    </a:solidFill>
                  </a:tcPr>
                </a:tc>
                <a:tc>
                  <a:txBody>
                    <a:bodyPr/>
                    <a:lstStyle/>
                    <a:p>
                      <a:pPr marL="0" algn="ctr" defTabSz="914400" rtl="0" eaLnBrk="1" latinLnBrk="0" hangingPunct="1">
                        <a:lnSpc>
                          <a:spcPct val="115000"/>
                        </a:lnSpc>
                        <a:spcAft>
                          <a:spcPts val="0"/>
                        </a:spcAft>
                      </a:pPr>
                      <a:r>
                        <a:rPr lang="de-DE" sz="1050" kern="1200" dirty="0">
                          <a:solidFill>
                            <a:srgbClr val="000000"/>
                          </a:solidFill>
                          <a:effectLst/>
                          <a:latin typeface="+mn-lt"/>
                          <a:ea typeface="+mn-ea"/>
                          <a:cs typeface="+mn-cs"/>
                        </a:rPr>
                        <a:t>Metallkonstruktionen</a:t>
                      </a:r>
                      <a:endParaRPr lang="fr-BE" sz="1050" kern="1200" dirty="0">
                        <a:solidFill>
                          <a:srgbClr val="000000"/>
                        </a:solidFill>
                        <a:effectLst/>
                        <a:latin typeface="+mn-lt"/>
                        <a:ea typeface="+mn-ea"/>
                        <a:cs typeface="+mn-cs"/>
                      </a:endParaRPr>
                    </a:p>
                  </a:txBody>
                  <a:tcPr marL="18850" marR="18850" marT="0" marB="0" anchor="b">
                    <a:solidFill>
                      <a:schemeClr val="accent6">
                        <a:lumMod val="40000"/>
                        <a:lumOff val="60000"/>
                      </a:schemeClr>
                    </a:solidFill>
                  </a:tcPr>
                </a:tc>
                <a:tc>
                  <a:txBody>
                    <a:bodyPr/>
                    <a:lstStyle/>
                    <a:p>
                      <a:pPr marL="0" algn="ctr" defTabSz="914400" rtl="0" eaLnBrk="1" latinLnBrk="0" hangingPunct="1">
                        <a:lnSpc>
                          <a:spcPct val="115000"/>
                        </a:lnSpc>
                        <a:spcAft>
                          <a:spcPts val="0"/>
                        </a:spcAft>
                      </a:pPr>
                      <a:r>
                        <a:rPr lang="de-DE" sz="1050" kern="1200" dirty="0">
                          <a:solidFill>
                            <a:srgbClr val="000000"/>
                          </a:solidFill>
                          <a:effectLst/>
                          <a:latin typeface="+mn-lt"/>
                          <a:ea typeface="+mn-ea"/>
                          <a:cs typeface="+mn-cs"/>
                        </a:rPr>
                        <a:t>47</a:t>
                      </a:r>
                      <a:endParaRPr lang="fr-BE" sz="1050" kern="1200" dirty="0">
                        <a:solidFill>
                          <a:srgbClr val="000000"/>
                        </a:solidFill>
                        <a:effectLst/>
                        <a:latin typeface="+mn-lt"/>
                        <a:ea typeface="+mn-ea"/>
                        <a:cs typeface="+mn-cs"/>
                      </a:endParaRPr>
                    </a:p>
                  </a:txBody>
                  <a:tcPr marL="18850" marR="18850" marT="0" marB="0" anchor="b">
                    <a:solidFill>
                      <a:schemeClr val="accent6">
                        <a:lumMod val="40000"/>
                        <a:lumOff val="60000"/>
                      </a:schemeClr>
                    </a:solidFill>
                  </a:tcPr>
                </a:tc>
              </a:tr>
              <a:tr h="154896">
                <a:tc>
                  <a:txBody>
                    <a:bodyPr/>
                    <a:lstStyle/>
                    <a:p>
                      <a:pPr marL="0" algn="ctr" defTabSz="914400" rtl="0" eaLnBrk="1" latinLnBrk="0" hangingPunct="1">
                        <a:lnSpc>
                          <a:spcPct val="115000"/>
                        </a:lnSpc>
                        <a:spcAft>
                          <a:spcPts val="0"/>
                        </a:spcAft>
                      </a:pPr>
                      <a:r>
                        <a:rPr lang="de-DE" sz="1050" b="1" kern="1200" dirty="0">
                          <a:solidFill>
                            <a:srgbClr val="000000"/>
                          </a:solidFill>
                          <a:effectLst/>
                          <a:latin typeface="+mn-lt"/>
                          <a:ea typeface="+mn-ea"/>
                          <a:cs typeface="+mn-cs"/>
                        </a:rPr>
                        <a:t>Total</a:t>
                      </a:r>
                      <a:endParaRPr lang="fr-BE" sz="1050" b="1" kern="1200" dirty="0">
                        <a:solidFill>
                          <a:srgbClr val="000000"/>
                        </a:solidFill>
                        <a:effectLst/>
                        <a:latin typeface="+mn-lt"/>
                        <a:ea typeface="+mn-ea"/>
                        <a:cs typeface="+mn-cs"/>
                      </a:endParaRPr>
                    </a:p>
                  </a:txBody>
                  <a:tcPr marL="18850" marR="18850" marT="0" marB="0" anchor="b">
                    <a:solidFill>
                      <a:schemeClr val="accent6">
                        <a:lumMod val="75000"/>
                      </a:schemeClr>
                    </a:solidFill>
                  </a:tcPr>
                </a:tc>
                <a:tc>
                  <a:txBody>
                    <a:bodyPr/>
                    <a:lstStyle/>
                    <a:p>
                      <a:pPr marL="0" algn="ctr" defTabSz="914400" rtl="0" eaLnBrk="1" latinLnBrk="0" hangingPunct="1">
                        <a:lnSpc>
                          <a:spcPct val="115000"/>
                        </a:lnSpc>
                        <a:spcAft>
                          <a:spcPts val="0"/>
                        </a:spcAft>
                      </a:pPr>
                      <a:r>
                        <a:rPr lang="de-DE" sz="1050" b="1" kern="1200" dirty="0">
                          <a:solidFill>
                            <a:srgbClr val="000000"/>
                          </a:solidFill>
                          <a:effectLst/>
                          <a:latin typeface="+mn-lt"/>
                          <a:ea typeface="+mn-ea"/>
                          <a:cs typeface="+mn-cs"/>
                        </a:rPr>
                        <a:t> </a:t>
                      </a:r>
                      <a:endParaRPr lang="fr-BE" sz="1050" b="1" kern="1200" dirty="0">
                        <a:solidFill>
                          <a:srgbClr val="000000"/>
                        </a:solidFill>
                        <a:effectLst/>
                        <a:latin typeface="+mn-lt"/>
                        <a:ea typeface="+mn-ea"/>
                        <a:cs typeface="+mn-cs"/>
                      </a:endParaRPr>
                    </a:p>
                  </a:txBody>
                  <a:tcPr marL="18850" marR="18850" marT="0" marB="0" anchor="b">
                    <a:solidFill>
                      <a:schemeClr val="accent6">
                        <a:lumMod val="75000"/>
                      </a:schemeClr>
                    </a:solidFill>
                  </a:tcPr>
                </a:tc>
                <a:tc>
                  <a:txBody>
                    <a:bodyPr/>
                    <a:lstStyle/>
                    <a:p>
                      <a:pPr marL="0" algn="ctr" defTabSz="914400" rtl="0" eaLnBrk="1" latinLnBrk="0" hangingPunct="1">
                        <a:lnSpc>
                          <a:spcPct val="115000"/>
                        </a:lnSpc>
                        <a:spcAft>
                          <a:spcPts val="0"/>
                        </a:spcAft>
                      </a:pPr>
                      <a:r>
                        <a:rPr lang="de-DE" sz="1050" b="1" kern="1200" dirty="0">
                          <a:solidFill>
                            <a:srgbClr val="000000"/>
                          </a:solidFill>
                          <a:effectLst/>
                          <a:latin typeface="+mn-lt"/>
                          <a:ea typeface="+mn-ea"/>
                          <a:cs typeface="+mn-cs"/>
                        </a:rPr>
                        <a:t>2970</a:t>
                      </a:r>
                      <a:endParaRPr lang="fr-BE" sz="1050" b="1" kern="1200" dirty="0">
                        <a:solidFill>
                          <a:srgbClr val="000000"/>
                        </a:solidFill>
                        <a:effectLst/>
                        <a:latin typeface="+mn-lt"/>
                        <a:ea typeface="+mn-ea"/>
                        <a:cs typeface="+mn-cs"/>
                      </a:endParaRPr>
                    </a:p>
                  </a:txBody>
                  <a:tcPr marL="18850" marR="18850" marT="0" marB="0" anchor="b">
                    <a:solidFill>
                      <a:schemeClr val="accent6">
                        <a:lumMod val="75000"/>
                      </a:schemeClr>
                    </a:solidFill>
                  </a:tcPr>
                </a:tc>
              </a:tr>
            </a:tbl>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2996171841"/>
              </p:ext>
            </p:extLst>
          </p:nvPr>
        </p:nvGraphicFramePr>
        <p:xfrm>
          <a:off x="5364088" y="1084669"/>
          <a:ext cx="3096344" cy="1959003"/>
        </p:xfrm>
        <a:graphic>
          <a:graphicData uri="http://schemas.openxmlformats.org/drawingml/2006/table">
            <a:tbl>
              <a:tblPr firstRow="1" firstCol="1" bandRow="1">
                <a:tableStyleId>{5C22544A-7EE6-4342-B048-85BDC9FD1C3A}</a:tableStyleId>
              </a:tblPr>
              <a:tblGrid>
                <a:gridCol w="1178508"/>
                <a:gridCol w="1917836"/>
              </a:tblGrid>
              <a:tr h="197235">
                <a:tc>
                  <a:txBody>
                    <a:bodyPr/>
                    <a:lstStyle/>
                    <a:p>
                      <a:pPr algn="ctr">
                        <a:lnSpc>
                          <a:spcPct val="115000"/>
                        </a:lnSpc>
                        <a:spcAft>
                          <a:spcPts val="0"/>
                        </a:spcAft>
                      </a:pPr>
                      <a:r>
                        <a:rPr lang="de-DE" sz="1200" dirty="0">
                          <a:solidFill>
                            <a:srgbClr val="000000"/>
                          </a:solidFill>
                          <a:effectLst/>
                        </a:rPr>
                        <a:t>Innung</a:t>
                      </a:r>
                      <a:endParaRPr lang="fr-BE"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01" marR="37701" marT="0" marB="0" anchor="b"/>
                </a:tc>
                <a:tc>
                  <a:txBody>
                    <a:bodyPr/>
                    <a:lstStyle/>
                    <a:p>
                      <a:pPr algn="ctr">
                        <a:lnSpc>
                          <a:spcPct val="115000"/>
                        </a:lnSpc>
                        <a:spcAft>
                          <a:spcPts val="0"/>
                        </a:spcAft>
                      </a:pPr>
                      <a:r>
                        <a:rPr lang="de-DE" sz="1200" dirty="0">
                          <a:solidFill>
                            <a:srgbClr val="000000"/>
                          </a:solidFill>
                          <a:effectLst/>
                        </a:rPr>
                        <a:t>Anzahl Mitarbeiter</a:t>
                      </a:r>
                      <a:endParaRPr lang="fr-BE"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01" marR="37701" marT="0" marB="0" anchor="b"/>
                </a:tc>
              </a:tr>
              <a:tr h="197235">
                <a:tc>
                  <a:txBody>
                    <a:bodyPr/>
                    <a:lstStyle/>
                    <a:p>
                      <a:pPr marL="0" algn="ctr" defTabSz="914400" rtl="0" eaLnBrk="1" latinLnBrk="0" hangingPunct="1">
                        <a:lnSpc>
                          <a:spcPct val="115000"/>
                        </a:lnSpc>
                        <a:spcAft>
                          <a:spcPts val="0"/>
                        </a:spcAft>
                      </a:pPr>
                      <a:r>
                        <a:rPr lang="de-DE" sz="1050" b="0" kern="1200" dirty="0">
                          <a:solidFill>
                            <a:srgbClr val="000000"/>
                          </a:solidFill>
                          <a:effectLst/>
                          <a:latin typeface="+mn-lt"/>
                          <a:ea typeface="+mn-ea"/>
                          <a:cs typeface="+mn-cs"/>
                        </a:rPr>
                        <a:t>Metallinnung</a:t>
                      </a:r>
                      <a:endParaRPr lang="fr-BE" sz="1050" b="0" kern="1200" dirty="0">
                        <a:solidFill>
                          <a:srgbClr val="000000"/>
                        </a:solidFill>
                        <a:effectLst/>
                        <a:latin typeface="+mn-lt"/>
                        <a:ea typeface="+mn-ea"/>
                        <a:cs typeface="+mn-cs"/>
                      </a:endParaRPr>
                    </a:p>
                  </a:txBody>
                  <a:tcPr marL="37701" marR="37701" marT="0" marB="0" anchor="b">
                    <a:solidFill>
                      <a:schemeClr val="accent6">
                        <a:lumMod val="40000"/>
                        <a:lumOff val="60000"/>
                      </a:schemeClr>
                    </a:solidFill>
                  </a:tcPr>
                </a:tc>
                <a:tc>
                  <a:txBody>
                    <a:bodyPr/>
                    <a:lstStyle/>
                    <a:p>
                      <a:pPr marL="0" algn="ctr" defTabSz="914400" rtl="0" eaLnBrk="1" latinLnBrk="0" hangingPunct="1">
                        <a:lnSpc>
                          <a:spcPct val="115000"/>
                        </a:lnSpc>
                        <a:spcAft>
                          <a:spcPts val="0"/>
                        </a:spcAft>
                      </a:pPr>
                      <a:r>
                        <a:rPr lang="de-DE" sz="1050" kern="1200" dirty="0">
                          <a:solidFill>
                            <a:srgbClr val="000000"/>
                          </a:solidFill>
                          <a:effectLst/>
                          <a:latin typeface="+mn-lt"/>
                          <a:ea typeface="+mn-ea"/>
                          <a:cs typeface="+mn-cs"/>
                        </a:rPr>
                        <a:t>700-1000</a:t>
                      </a:r>
                      <a:endParaRPr lang="fr-BE" sz="1050" kern="1200" dirty="0">
                        <a:solidFill>
                          <a:srgbClr val="000000"/>
                        </a:solidFill>
                        <a:effectLst/>
                        <a:latin typeface="+mn-lt"/>
                        <a:ea typeface="+mn-ea"/>
                        <a:cs typeface="+mn-cs"/>
                      </a:endParaRPr>
                    </a:p>
                  </a:txBody>
                  <a:tcPr marL="37701" marR="37701" marT="0" marB="0" anchor="b">
                    <a:solidFill>
                      <a:schemeClr val="accent6">
                        <a:lumMod val="40000"/>
                        <a:lumOff val="60000"/>
                      </a:schemeClr>
                    </a:solidFill>
                  </a:tcPr>
                </a:tc>
              </a:tr>
              <a:tr h="197235">
                <a:tc>
                  <a:txBody>
                    <a:bodyPr/>
                    <a:lstStyle/>
                    <a:p>
                      <a:pPr marL="0" algn="ctr" defTabSz="914400" rtl="0" eaLnBrk="1" latinLnBrk="0" hangingPunct="1">
                        <a:lnSpc>
                          <a:spcPct val="115000"/>
                        </a:lnSpc>
                        <a:spcAft>
                          <a:spcPts val="0"/>
                        </a:spcAft>
                      </a:pPr>
                      <a:r>
                        <a:rPr lang="de-DE" sz="1050" b="0" kern="1200" dirty="0">
                          <a:solidFill>
                            <a:srgbClr val="000000"/>
                          </a:solidFill>
                          <a:effectLst/>
                          <a:latin typeface="+mn-lt"/>
                          <a:ea typeface="+mn-ea"/>
                          <a:cs typeface="+mn-cs"/>
                        </a:rPr>
                        <a:t>Heizung und Sanitär</a:t>
                      </a:r>
                      <a:endParaRPr lang="fr-BE" sz="1050" b="0" kern="1200" dirty="0">
                        <a:solidFill>
                          <a:srgbClr val="000000"/>
                        </a:solidFill>
                        <a:effectLst/>
                        <a:latin typeface="+mn-lt"/>
                        <a:ea typeface="+mn-ea"/>
                        <a:cs typeface="+mn-cs"/>
                      </a:endParaRPr>
                    </a:p>
                  </a:txBody>
                  <a:tcPr marL="37701" marR="37701" marT="0" marB="0" anchor="b">
                    <a:solidFill>
                      <a:schemeClr val="accent6">
                        <a:lumMod val="40000"/>
                        <a:lumOff val="60000"/>
                      </a:schemeClr>
                    </a:solidFill>
                  </a:tcPr>
                </a:tc>
                <a:tc>
                  <a:txBody>
                    <a:bodyPr/>
                    <a:lstStyle/>
                    <a:p>
                      <a:pPr marL="0" algn="ctr" defTabSz="914400" rtl="0" eaLnBrk="1" latinLnBrk="0" hangingPunct="1">
                        <a:lnSpc>
                          <a:spcPct val="115000"/>
                        </a:lnSpc>
                        <a:spcAft>
                          <a:spcPts val="0"/>
                        </a:spcAft>
                      </a:pPr>
                      <a:r>
                        <a:rPr lang="de-DE" sz="1050" kern="1200" dirty="0">
                          <a:solidFill>
                            <a:srgbClr val="000000"/>
                          </a:solidFill>
                          <a:effectLst/>
                          <a:latin typeface="+mn-lt"/>
                          <a:ea typeface="+mn-ea"/>
                          <a:cs typeface="+mn-cs"/>
                        </a:rPr>
                        <a:t>?</a:t>
                      </a:r>
                      <a:endParaRPr lang="fr-BE" sz="1050" kern="1200" dirty="0">
                        <a:solidFill>
                          <a:srgbClr val="000000"/>
                        </a:solidFill>
                        <a:effectLst/>
                        <a:latin typeface="+mn-lt"/>
                        <a:ea typeface="+mn-ea"/>
                        <a:cs typeface="+mn-cs"/>
                      </a:endParaRPr>
                    </a:p>
                  </a:txBody>
                  <a:tcPr marL="37701" marR="37701" marT="0" marB="0" anchor="b">
                    <a:solidFill>
                      <a:schemeClr val="accent6">
                        <a:lumMod val="40000"/>
                        <a:lumOff val="60000"/>
                      </a:schemeClr>
                    </a:solidFill>
                  </a:tcPr>
                </a:tc>
              </a:tr>
              <a:tr h="197235">
                <a:tc>
                  <a:txBody>
                    <a:bodyPr/>
                    <a:lstStyle/>
                    <a:p>
                      <a:pPr marL="0" algn="ctr" defTabSz="914400" rtl="0" eaLnBrk="1" latinLnBrk="0" hangingPunct="1">
                        <a:lnSpc>
                          <a:spcPct val="115000"/>
                        </a:lnSpc>
                        <a:spcAft>
                          <a:spcPts val="0"/>
                        </a:spcAft>
                      </a:pPr>
                      <a:r>
                        <a:rPr lang="de-DE" sz="1050" b="0" kern="1200" dirty="0">
                          <a:solidFill>
                            <a:srgbClr val="000000"/>
                          </a:solidFill>
                          <a:effectLst/>
                          <a:latin typeface="+mn-lt"/>
                          <a:ea typeface="+mn-ea"/>
                          <a:cs typeface="+mn-cs"/>
                        </a:rPr>
                        <a:t>Bäckerei A</a:t>
                      </a:r>
                      <a:endParaRPr lang="fr-BE" sz="1050" b="0" kern="1200" dirty="0">
                        <a:solidFill>
                          <a:srgbClr val="000000"/>
                        </a:solidFill>
                        <a:effectLst/>
                        <a:latin typeface="+mn-lt"/>
                        <a:ea typeface="+mn-ea"/>
                        <a:cs typeface="+mn-cs"/>
                      </a:endParaRPr>
                    </a:p>
                  </a:txBody>
                  <a:tcPr marL="37701" marR="37701" marT="0" marB="0" anchor="b">
                    <a:solidFill>
                      <a:schemeClr val="accent6">
                        <a:lumMod val="40000"/>
                        <a:lumOff val="60000"/>
                      </a:schemeClr>
                    </a:solidFill>
                  </a:tcPr>
                </a:tc>
                <a:tc>
                  <a:txBody>
                    <a:bodyPr/>
                    <a:lstStyle/>
                    <a:p>
                      <a:pPr marL="0" algn="ctr" defTabSz="914400" rtl="0" eaLnBrk="1" latinLnBrk="0" hangingPunct="1">
                        <a:lnSpc>
                          <a:spcPct val="115000"/>
                        </a:lnSpc>
                        <a:spcAft>
                          <a:spcPts val="0"/>
                        </a:spcAft>
                      </a:pPr>
                      <a:r>
                        <a:rPr lang="de-DE" sz="1050" kern="1200" dirty="0">
                          <a:solidFill>
                            <a:srgbClr val="000000"/>
                          </a:solidFill>
                          <a:effectLst/>
                          <a:latin typeface="+mn-lt"/>
                          <a:ea typeface="+mn-ea"/>
                          <a:cs typeface="+mn-cs"/>
                        </a:rPr>
                        <a:t>73</a:t>
                      </a:r>
                      <a:endParaRPr lang="fr-BE" sz="1050" kern="1200" dirty="0">
                        <a:solidFill>
                          <a:srgbClr val="000000"/>
                        </a:solidFill>
                        <a:effectLst/>
                        <a:latin typeface="+mn-lt"/>
                        <a:ea typeface="+mn-ea"/>
                        <a:cs typeface="+mn-cs"/>
                      </a:endParaRPr>
                    </a:p>
                  </a:txBody>
                  <a:tcPr marL="37701" marR="37701" marT="0" marB="0" anchor="b">
                    <a:solidFill>
                      <a:schemeClr val="accent6">
                        <a:lumMod val="40000"/>
                        <a:lumOff val="60000"/>
                      </a:schemeClr>
                    </a:solidFill>
                  </a:tcPr>
                </a:tc>
              </a:tr>
              <a:tr h="197235">
                <a:tc>
                  <a:txBody>
                    <a:bodyPr/>
                    <a:lstStyle/>
                    <a:p>
                      <a:pPr marL="0" algn="ctr" defTabSz="914400" rtl="0" eaLnBrk="1" latinLnBrk="0" hangingPunct="1">
                        <a:lnSpc>
                          <a:spcPct val="115000"/>
                        </a:lnSpc>
                        <a:spcAft>
                          <a:spcPts val="0"/>
                        </a:spcAft>
                      </a:pPr>
                      <a:r>
                        <a:rPr lang="de-DE" sz="1050" b="0" kern="1200" dirty="0">
                          <a:solidFill>
                            <a:srgbClr val="000000"/>
                          </a:solidFill>
                          <a:effectLst/>
                          <a:latin typeface="+mn-lt"/>
                          <a:ea typeface="+mn-ea"/>
                          <a:cs typeface="+mn-cs"/>
                        </a:rPr>
                        <a:t>Bäckerei B</a:t>
                      </a:r>
                      <a:endParaRPr lang="fr-BE" sz="1050" b="0" kern="1200" dirty="0">
                        <a:solidFill>
                          <a:srgbClr val="000000"/>
                        </a:solidFill>
                        <a:effectLst/>
                        <a:latin typeface="+mn-lt"/>
                        <a:ea typeface="+mn-ea"/>
                        <a:cs typeface="+mn-cs"/>
                      </a:endParaRPr>
                    </a:p>
                  </a:txBody>
                  <a:tcPr marL="37701" marR="37701" marT="0" marB="0" anchor="b">
                    <a:solidFill>
                      <a:schemeClr val="accent6">
                        <a:lumMod val="40000"/>
                        <a:lumOff val="60000"/>
                      </a:schemeClr>
                    </a:solidFill>
                  </a:tcPr>
                </a:tc>
                <a:tc>
                  <a:txBody>
                    <a:bodyPr/>
                    <a:lstStyle/>
                    <a:p>
                      <a:pPr marL="0" algn="ctr" defTabSz="914400" rtl="0" eaLnBrk="1" latinLnBrk="0" hangingPunct="1">
                        <a:lnSpc>
                          <a:spcPct val="115000"/>
                        </a:lnSpc>
                        <a:spcAft>
                          <a:spcPts val="0"/>
                        </a:spcAft>
                      </a:pPr>
                      <a:r>
                        <a:rPr lang="de-DE" sz="1050" kern="1200" dirty="0">
                          <a:solidFill>
                            <a:srgbClr val="000000"/>
                          </a:solidFill>
                          <a:effectLst/>
                          <a:latin typeface="+mn-lt"/>
                          <a:ea typeface="+mn-ea"/>
                          <a:cs typeface="+mn-cs"/>
                        </a:rPr>
                        <a:t>3</a:t>
                      </a:r>
                      <a:endParaRPr lang="fr-BE" sz="1050" kern="1200" dirty="0">
                        <a:solidFill>
                          <a:srgbClr val="000000"/>
                        </a:solidFill>
                        <a:effectLst/>
                        <a:latin typeface="+mn-lt"/>
                        <a:ea typeface="+mn-ea"/>
                        <a:cs typeface="+mn-cs"/>
                      </a:endParaRPr>
                    </a:p>
                  </a:txBody>
                  <a:tcPr marL="37701" marR="37701" marT="0" marB="0" anchor="b">
                    <a:solidFill>
                      <a:schemeClr val="accent6">
                        <a:lumMod val="40000"/>
                        <a:lumOff val="60000"/>
                      </a:schemeClr>
                    </a:solidFill>
                  </a:tcPr>
                </a:tc>
              </a:tr>
              <a:tr h="197235">
                <a:tc>
                  <a:txBody>
                    <a:bodyPr/>
                    <a:lstStyle/>
                    <a:p>
                      <a:pPr marL="0" algn="ctr" defTabSz="914400" rtl="0" eaLnBrk="1" latinLnBrk="0" hangingPunct="1">
                        <a:lnSpc>
                          <a:spcPct val="115000"/>
                        </a:lnSpc>
                        <a:spcAft>
                          <a:spcPts val="0"/>
                        </a:spcAft>
                      </a:pPr>
                      <a:r>
                        <a:rPr lang="de-DE" sz="1050" b="0" kern="1200" dirty="0">
                          <a:solidFill>
                            <a:srgbClr val="000000"/>
                          </a:solidFill>
                          <a:effectLst/>
                          <a:latin typeface="+mn-lt"/>
                          <a:ea typeface="+mn-ea"/>
                          <a:cs typeface="+mn-cs"/>
                        </a:rPr>
                        <a:t>Bäckerei C</a:t>
                      </a:r>
                      <a:endParaRPr lang="fr-BE" sz="1050" b="0" kern="1200" dirty="0">
                        <a:solidFill>
                          <a:srgbClr val="000000"/>
                        </a:solidFill>
                        <a:effectLst/>
                        <a:latin typeface="+mn-lt"/>
                        <a:ea typeface="+mn-ea"/>
                        <a:cs typeface="+mn-cs"/>
                      </a:endParaRPr>
                    </a:p>
                  </a:txBody>
                  <a:tcPr marL="37701" marR="37701" marT="0" marB="0" anchor="b">
                    <a:solidFill>
                      <a:schemeClr val="accent6">
                        <a:lumMod val="40000"/>
                        <a:lumOff val="60000"/>
                      </a:schemeClr>
                    </a:solidFill>
                  </a:tcPr>
                </a:tc>
                <a:tc>
                  <a:txBody>
                    <a:bodyPr/>
                    <a:lstStyle/>
                    <a:p>
                      <a:pPr marL="0" algn="ctr" defTabSz="914400" rtl="0" eaLnBrk="1" latinLnBrk="0" hangingPunct="1">
                        <a:lnSpc>
                          <a:spcPct val="115000"/>
                        </a:lnSpc>
                        <a:spcAft>
                          <a:spcPts val="0"/>
                        </a:spcAft>
                      </a:pPr>
                      <a:r>
                        <a:rPr lang="de-DE" sz="1050" kern="1200" dirty="0">
                          <a:solidFill>
                            <a:srgbClr val="000000"/>
                          </a:solidFill>
                          <a:effectLst/>
                          <a:latin typeface="+mn-lt"/>
                          <a:ea typeface="+mn-ea"/>
                          <a:cs typeface="+mn-cs"/>
                        </a:rPr>
                        <a:t>200</a:t>
                      </a:r>
                      <a:endParaRPr lang="fr-BE" sz="1050" kern="1200" dirty="0">
                        <a:solidFill>
                          <a:srgbClr val="000000"/>
                        </a:solidFill>
                        <a:effectLst/>
                        <a:latin typeface="+mn-lt"/>
                        <a:ea typeface="+mn-ea"/>
                        <a:cs typeface="+mn-cs"/>
                      </a:endParaRPr>
                    </a:p>
                  </a:txBody>
                  <a:tcPr marL="37701" marR="37701" marT="0" marB="0" anchor="b">
                    <a:solidFill>
                      <a:schemeClr val="accent6">
                        <a:lumMod val="40000"/>
                        <a:lumOff val="60000"/>
                      </a:schemeClr>
                    </a:solidFill>
                  </a:tcPr>
                </a:tc>
              </a:tr>
              <a:tr h="197235">
                <a:tc>
                  <a:txBody>
                    <a:bodyPr/>
                    <a:lstStyle/>
                    <a:p>
                      <a:pPr marL="0" algn="ctr" defTabSz="914400" rtl="0" eaLnBrk="1" latinLnBrk="0" hangingPunct="1">
                        <a:lnSpc>
                          <a:spcPct val="115000"/>
                        </a:lnSpc>
                        <a:spcAft>
                          <a:spcPts val="0"/>
                        </a:spcAft>
                      </a:pPr>
                      <a:r>
                        <a:rPr lang="de-DE" sz="1050" b="0" kern="1200" dirty="0">
                          <a:solidFill>
                            <a:srgbClr val="000000"/>
                          </a:solidFill>
                          <a:effectLst/>
                          <a:latin typeface="+mn-lt"/>
                          <a:ea typeface="+mn-ea"/>
                          <a:cs typeface="+mn-cs"/>
                        </a:rPr>
                        <a:t>Bäckerei D</a:t>
                      </a:r>
                      <a:endParaRPr lang="fr-BE" sz="1050" b="0" kern="1200" dirty="0">
                        <a:solidFill>
                          <a:srgbClr val="000000"/>
                        </a:solidFill>
                        <a:effectLst/>
                        <a:latin typeface="+mn-lt"/>
                        <a:ea typeface="+mn-ea"/>
                        <a:cs typeface="+mn-cs"/>
                      </a:endParaRPr>
                    </a:p>
                  </a:txBody>
                  <a:tcPr marL="37701" marR="37701" marT="0" marB="0" anchor="b">
                    <a:solidFill>
                      <a:schemeClr val="accent6">
                        <a:lumMod val="40000"/>
                        <a:lumOff val="60000"/>
                      </a:schemeClr>
                    </a:solidFill>
                  </a:tcPr>
                </a:tc>
                <a:tc>
                  <a:txBody>
                    <a:bodyPr/>
                    <a:lstStyle/>
                    <a:p>
                      <a:pPr marL="0" algn="ctr" defTabSz="914400" rtl="0" eaLnBrk="1" latinLnBrk="0" hangingPunct="1">
                        <a:lnSpc>
                          <a:spcPct val="115000"/>
                        </a:lnSpc>
                        <a:spcAft>
                          <a:spcPts val="0"/>
                        </a:spcAft>
                      </a:pPr>
                      <a:r>
                        <a:rPr lang="de-DE" sz="1050" kern="1200" dirty="0">
                          <a:solidFill>
                            <a:srgbClr val="000000"/>
                          </a:solidFill>
                          <a:effectLst/>
                          <a:latin typeface="+mn-lt"/>
                          <a:ea typeface="+mn-ea"/>
                          <a:cs typeface="+mn-cs"/>
                        </a:rPr>
                        <a:t>2</a:t>
                      </a:r>
                      <a:endParaRPr lang="fr-BE" sz="1050" kern="1200" dirty="0">
                        <a:solidFill>
                          <a:srgbClr val="000000"/>
                        </a:solidFill>
                        <a:effectLst/>
                        <a:latin typeface="+mn-lt"/>
                        <a:ea typeface="+mn-ea"/>
                        <a:cs typeface="+mn-cs"/>
                      </a:endParaRPr>
                    </a:p>
                  </a:txBody>
                  <a:tcPr marL="37701" marR="37701" marT="0" marB="0" anchor="b">
                    <a:solidFill>
                      <a:schemeClr val="accent6">
                        <a:lumMod val="40000"/>
                        <a:lumOff val="60000"/>
                      </a:schemeClr>
                    </a:solidFill>
                  </a:tcPr>
                </a:tc>
              </a:tr>
              <a:tr h="197235">
                <a:tc>
                  <a:txBody>
                    <a:bodyPr/>
                    <a:lstStyle/>
                    <a:p>
                      <a:pPr marL="0" algn="ctr" defTabSz="914400" rtl="0" eaLnBrk="1" latinLnBrk="0" hangingPunct="1">
                        <a:lnSpc>
                          <a:spcPct val="115000"/>
                        </a:lnSpc>
                        <a:spcAft>
                          <a:spcPts val="0"/>
                        </a:spcAft>
                      </a:pPr>
                      <a:r>
                        <a:rPr lang="de-DE" sz="1050" b="0" kern="1200" dirty="0">
                          <a:solidFill>
                            <a:srgbClr val="000000"/>
                          </a:solidFill>
                          <a:effectLst/>
                          <a:latin typeface="+mn-lt"/>
                          <a:ea typeface="+mn-ea"/>
                          <a:cs typeface="+mn-cs"/>
                        </a:rPr>
                        <a:t>Bäckerei E</a:t>
                      </a:r>
                      <a:endParaRPr lang="fr-BE" sz="1050" b="0" kern="1200" dirty="0">
                        <a:solidFill>
                          <a:srgbClr val="000000"/>
                        </a:solidFill>
                        <a:effectLst/>
                        <a:latin typeface="+mn-lt"/>
                        <a:ea typeface="+mn-ea"/>
                        <a:cs typeface="+mn-cs"/>
                      </a:endParaRPr>
                    </a:p>
                  </a:txBody>
                  <a:tcPr marL="37701" marR="37701" marT="0" marB="0" anchor="b">
                    <a:solidFill>
                      <a:schemeClr val="accent6">
                        <a:lumMod val="40000"/>
                        <a:lumOff val="60000"/>
                      </a:schemeClr>
                    </a:solidFill>
                  </a:tcPr>
                </a:tc>
                <a:tc>
                  <a:txBody>
                    <a:bodyPr/>
                    <a:lstStyle/>
                    <a:p>
                      <a:pPr marL="0" algn="ctr" defTabSz="914400" rtl="0" eaLnBrk="1" latinLnBrk="0" hangingPunct="1">
                        <a:lnSpc>
                          <a:spcPct val="115000"/>
                        </a:lnSpc>
                        <a:spcAft>
                          <a:spcPts val="0"/>
                        </a:spcAft>
                      </a:pPr>
                      <a:r>
                        <a:rPr lang="de-DE" sz="1050" kern="1200" dirty="0">
                          <a:solidFill>
                            <a:srgbClr val="000000"/>
                          </a:solidFill>
                          <a:effectLst/>
                          <a:latin typeface="+mn-lt"/>
                          <a:ea typeface="+mn-ea"/>
                          <a:cs typeface="+mn-cs"/>
                        </a:rPr>
                        <a:t>15</a:t>
                      </a:r>
                      <a:endParaRPr lang="fr-BE" sz="1050" kern="1200" dirty="0">
                        <a:solidFill>
                          <a:srgbClr val="000000"/>
                        </a:solidFill>
                        <a:effectLst/>
                        <a:latin typeface="+mn-lt"/>
                        <a:ea typeface="+mn-ea"/>
                        <a:cs typeface="+mn-cs"/>
                      </a:endParaRPr>
                    </a:p>
                  </a:txBody>
                  <a:tcPr marL="37701" marR="37701" marT="0" marB="0" anchor="b">
                    <a:solidFill>
                      <a:schemeClr val="accent6">
                        <a:lumMod val="40000"/>
                        <a:lumOff val="60000"/>
                      </a:schemeClr>
                    </a:solidFill>
                  </a:tcPr>
                </a:tc>
              </a:tr>
              <a:tr h="197235">
                <a:tc>
                  <a:txBody>
                    <a:bodyPr/>
                    <a:lstStyle/>
                    <a:p>
                      <a:pPr marL="0" algn="ctr" defTabSz="914400" rtl="0" eaLnBrk="1" latinLnBrk="0" hangingPunct="1">
                        <a:lnSpc>
                          <a:spcPct val="115000"/>
                        </a:lnSpc>
                        <a:spcAft>
                          <a:spcPts val="0"/>
                        </a:spcAft>
                      </a:pPr>
                      <a:r>
                        <a:rPr lang="de-DE" sz="1050" b="1" kern="1200" dirty="0">
                          <a:solidFill>
                            <a:srgbClr val="000000"/>
                          </a:solidFill>
                          <a:effectLst/>
                          <a:latin typeface="+mn-lt"/>
                          <a:ea typeface="+mn-ea"/>
                          <a:cs typeface="+mn-cs"/>
                        </a:rPr>
                        <a:t>Total</a:t>
                      </a:r>
                      <a:endParaRPr lang="fr-BE" sz="1050" b="1" kern="1200" dirty="0">
                        <a:solidFill>
                          <a:srgbClr val="000000"/>
                        </a:solidFill>
                        <a:effectLst/>
                        <a:latin typeface="+mn-lt"/>
                        <a:ea typeface="+mn-ea"/>
                        <a:cs typeface="+mn-cs"/>
                      </a:endParaRPr>
                    </a:p>
                  </a:txBody>
                  <a:tcPr marL="37701" marR="37701" marT="0" marB="0" anchor="b">
                    <a:solidFill>
                      <a:schemeClr val="accent6">
                        <a:lumMod val="75000"/>
                      </a:schemeClr>
                    </a:solidFill>
                  </a:tcPr>
                </a:tc>
                <a:tc>
                  <a:txBody>
                    <a:bodyPr/>
                    <a:lstStyle/>
                    <a:p>
                      <a:pPr marL="0" algn="ctr" defTabSz="914400" rtl="0" eaLnBrk="1" latinLnBrk="0" hangingPunct="1">
                        <a:lnSpc>
                          <a:spcPct val="115000"/>
                        </a:lnSpc>
                        <a:spcAft>
                          <a:spcPts val="0"/>
                        </a:spcAft>
                      </a:pPr>
                      <a:r>
                        <a:rPr lang="de-DE" sz="1050" b="1" kern="1200" dirty="0">
                          <a:solidFill>
                            <a:srgbClr val="000000"/>
                          </a:solidFill>
                          <a:effectLst/>
                          <a:latin typeface="+mn-lt"/>
                          <a:ea typeface="+mn-ea"/>
                          <a:cs typeface="+mn-cs"/>
                        </a:rPr>
                        <a:t>293</a:t>
                      </a:r>
                      <a:endParaRPr lang="fr-BE" sz="1050" b="1" kern="1200" dirty="0">
                        <a:solidFill>
                          <a:srgbClr val="000000"/>
                        </a:solidFill>
                        <a:effectLst/>
                        <a:latin typeface="+mn-lt"/>
                        <a:ea typeface="+mn-ea"/>
                        <a:cs typeface="+mn-cs"/>
                      </a:endParaRPr>
                    </a:p>
                  </a:txBody>
                  <a:tcPr marL="37701" marR="37701" marT="0" marB="0" anchor="b">
                    <a:solidFill>
                      <a:schemeClr val="accent6">
                        <a:lumMod val="75000"/>
                      </a:schemeClr>
                    </a:solidFill>
                  </a:tcPr>
                </a:tc>
              </a:tr>
            </a:tbl>
          </a:graphicData>
        </a:graphic>
      </p:graphicFrame>
    </p:spTree>
    <p:extLst>
      <p:ext uri="{BB962C8B-B14F-4D97-AF65-F5344CB8AC3E}">
        <p14:creationId xmlns:p14="http://schemas.microsoft.com/office/powerpoint/2010/main" val="92190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7339" y="25168"/>
            <a:ext cx="8569324" cy="1169551"/>
          </a:xfrm>
        </p:spPr>
        <p:txBody>
          <a:bodyPr/>
          <a:lstStyle/>
          <a:p>
            <a:r>
              <a:rPr lang="de-DE" sz="1400" dirty="0" smtClean="0"/>
              <a:t/>
            </a:r>
            <a:br>
              <a:rPr lang="de-DE" sz="1400" dirty="0" smtClean="0"/>
            </a:br>
            <a:r>
              <a:rPr lang="de-DE" sz="1400" dirty="0"/>
              <a:t/>
            </a:r>
            <a:br>
              <a:rPr lang="de-DE" sz="1400" dirty="0"/>
            </a:br>
            <a:r>
              <a:rPr lang="de-DE" sz="1400" dirty="0" smtClean="0"/>
              <a:t>Frage 2: Wie viele Mitarbeiter/innen Ihres Unternehmens/Sektors sind geringqualifiziert (d.h. max. Mittlere Reife, keine Lehre, kein Meister, kein Abitur)</a:t>
            </a:r>
            <a:r>
              <a:rPr lang="fr-BE" dirty="0" smtClean="0"/>
              <a:t/>
            </a:r>
            <a:br>
              <a:rPr lang="fr-BE" dirty="0" smtClean="0"/>
            </a:br>
            <a:endParaRPr lang="fr-BE" dirty="0"/>
          </a:p>
        </p:txBody>
      </p:sp>
      <p:sp>
        <p:nvSpPr>
          <p:cNvPr id="3" name="Espace réservé de la date 2"/>
          <p:cNvSpPr>
            <a:spLocks noGrp="1"/>
          </p:cNvSpPr>
          <p:nvPr>
            <p:ph type="dt" sz="half" idx="10"/>
          </p:nvPr>
        </p:nvSpPr>
        <p:spPr/>
        <p:txBody>
          <a:bodyPr/>
          <a:lstStyle/>
          <a:p>
            <a:fld id="{D772F2F8-751D-4396-BE84-D851B6A3CB69}" type="datetime1">
              <a:rPr lang="de-DE" smtClean="0"/>
              <a:t>20.10.2016</a:t>
            </a:fld>
            <a:endParaRPr lang="de-DE"/>
          </a:p>
        </p:txBody>
      </p:sp>
      <p:sp>
        <p:nvSpPr>
          <p:cNvPr id="4" name="Espace réservé du pied de page 3"/>
          <p:cNvSpPr>
            <a:spLocks noGrp="1"/>
          </p:cNvSpPr>
          <p:nvPr>
            <p:ph type="ftr" sz="quarter" idx="11"/>
          </p:nvPr>
        </p:nvSpPr>
        <p:spPr/>
        <p:txBody>
          <a:bodyPr/>
          <a:lstStyle/>
          <a:p>
            <a:r>
              <a:rPr lang="de-DE" smtClean="0"/>
              <a:t>Platzhalter Präsentationstitel</a:t>
            </a:r>
            <a:endParaRPr lang="de-DE"/>
          </a:p>
        </p:txBody>
      </p:sp>
      <p:sp>
        <p:nvSpPr>
          <p:cNvPr id="5" name="Espace réservé du numéro de diapositive 4"/>
          <p:cNvSpPr>
            <a:spLocks noGrp="1"/>
          </p:cNvSpPr>
          <p:nvPr>
            <p:ph type="sldNum" sz="quarter" idx="12"/>
          </p:nvPr>
        </p:nvSpPr>
        <p:spPr/>
        <p:txBody>
          <a:bodyPr/>
          <a:lstStyle/>
          <a:p>
            <a:r>
              <a:rPr lang="de-DE" smtClean="0"/>
              <a:t>Seite </a:t>
            </a:r>
            <a:fld id="{F3E40750-43DD-44D7-993D-19CAB7B80A87}" type="slidenum">
              <a:rPr lang="de-DE" smtClean="0"/>
              <a:pPr/>
              <a:t>38</a:t>
            </a:fld>
            <a:endParaRPr lang="de-DE"/>
          </a:p>
        </p:txBody>
      </p:sp>
      <p:sp>
        <p:nvSpPr>
          <p:cNvPr id="6" name="Espace réservé du texte 5"/>
          <p:cNvSpPr>
            <a:spLocks noGrp="1"/>
          </p:cNvSpPr>
          <p:nvPr>
            <p:ph type="body" sz="quarter" idx="13"/>
          </p:nvPr>
        </p:nvSpPr>
        <p:spPr/>
        <p:txBody>
          <a:bodyPr/>
          <a:lstStyle/>
          <a:p>
            <a:endParaRPr lang="fr-BE" dirty="0"/>
          </a:p>
        </p:txBody>
      </p:sp>
      <p:graphicFrame>
        <p:nvGraphicFramePr>
          <p:cNvPr id="7" name="Tableau 6"/>
          <p:cNvGraphicFramePr>
            <a:graphicFrameLocks noGrp="1"/>
          </p:cNvGraphicFramePr>
          <p:nvPr>
            <p:extLst>
              <p:ext uri="{D42A27DB-BD31-4B8C-83A1-F6EECF244321}">
                <p14:modId xmlns:p14="http://schemas.microsoft.com/office/powerpoint/2010/main" val="875713532"/>
              </p:ext>
            </p:extLst>
          </p:nvPr>
        </p:nvGraphicFramePr>
        <p:xfrm>
          <a:off x="287153" y="1189922"/>
          <a:ext cx="4068823" cy="3465446"/>
        </p:xfrm>
        <a:graphic>
          <a:graphicData uri="http://schemas.openxmlformats.org/drawingml/2006/table">
            <a:tbl>
              <a:tblPr firstRow="1" firstCol="1" bandRow="1">
                <a:tableStyleId>{5C22544A-7EE6-4342-B048-85BDC9FD1C3A}</a:tableStyleId>
              </a:tblPr>
              <a:tblGrid>
                <a:gridCol w="1607228"/>
                <a:gridCol w="1025664"/>
                <a:gridCol w="1435931"/>
              </a:tblGrid>
              <a:tr h="521078">
                <a:tc>
                  <a:txBody>
                    <a:bodyPr/>
                    <a:lstStyle/>
                    <a:p>
                      <a:pPr algn="ctr">
                        <a:lnSpc>
                          <a:spcPct val="115000"/>
                        </a:lnSpc>
                        <a:spcAft>
                          <a:spcPts val="0"/>
                        </a:spcAft>
                      </a:pPr>
                      <a:r>
                        <a:rPr lang="de-DE" sz="1050" dirty="0">
                          <a:solidFill>
                            <a:srgbClr val="000000"/>
                          </a:solidFill>
                          <a:effectLst/>
                        </a:rPr>
                        <a:t>Prozentsatz </a:t>
                      </a:r>
                      <a:br>
                        <a:rPr lang="de-DE" sz="1050" dirty="0">
                          <a:solidFill>
                            <a:srgbClr val="000000"/>
                          </a:solidFill>
                          <a:effectLst/>
                        </a:rPr>
                      </a:br>
                      <a:r>
                        <a:rPr lang="de-DE" sz="1050" dirty="0">
                          <a:solidFill>
                            <a:srgbClr val="000000"/>
                          </a:solidFill>
                          <a:effectLst/>
                        </a:rPr>
                        <a:t>Geringqualifizierte</a:t>
                      </a:r>
                      <a:endParaRPr lang="fr-BE"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59" marR="19959" marT="0" marB="0" anchor="ctr"/>
                </a:tc>
                <a:tc>
                  <a:txBody>
                    <a:bodyPr/>
                    <a:lstStyle/>
                    <a:p>
                      <a:pPr algn="ctr">
                        <a:lnSpc>
                          <a:spcPct val="115000"/>
                        </a:lnSpc>
                        <a:spcAft>
                          <a:spcPts val="0"/>
                        </a:spcAft>
                      </a:pPr>
                      <a:r>
                        <a:rPr lang="de-DE" sz="1050" dirty="0">
                          <a:solidFill>
                            <a:srgbClr val="000000"/>
                          </a:solidFill>
                          <a:effectLst/>
                        </a:rPr>
                        <a:t>Anzahl </a:t>
                      </a:r>
                      <a:br>
                        <a:rPr lang="de-DE" sz="1050" dirty="0">
                          <a:solidFill>
                            <a:srgbClr val="000000"/>
                          </a:solidFill>
                          <a:effectLst/>
                        </a:rPr>
                      </a:br>
                      <a:r>
                        <a:rPr lang="de-DE" sz="1050" dirty="0">
                          <a:solidFill>
                            <a:srgbClr val="000000"/>
                          </a:solidFill>
                          <a:effectLst/>
                        </a:rPr>
                        <a:t>Unternehmen</a:t>
                      </a:r>
                      <a:endParaRPr lang="fr-BE"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59" marR="19959" marT="0" marB="0" anchor="ctr"/>
                </a:tc>
                <a:tc>
                  <a:txBody>
                    <a:bodyPr/>
                    <a:lstStyle/>
                    <a:p>
                      <a:pPr algn="ctr">
                        <a:lnSpc>
                          <a:spcPct val="115000"/>
                        </a:lnSpc>
                        <a:spcAft>
                          <a:spcPts val="0"/>
                        </a:spcAft>
                      </a:pPr>
                      <a:r>
                        <a:rPr lang="de-DE" sz="1050" dirty="0">
                          <a:solidFill>
                            <a:srgbClr val="000000"/>
                          </a:solidFill>
                          <a:effectLst/>
                        </a:rPr>
                        <a:t>Unternehmen</a:t>
                      </a:r>
                      <a:endParaRPr lang="fr-BE"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59" marR="19959" marT="0" marB="0" anchor="ctr"/>
                </a:tc>
              </a:tr>
              <a:tr h="526055">
                <a:tc>
                  <a:txBody>
                    <a:bodyPr/>
                    <a:lstStyle/>
                    <a:p>
                      <a:pPr algn="ctr">
                        <a:lnSpc>
                          <a:spcPct val="115000"/>
                        </a:lnSpc>
                        <a:spcAft>
                          <a:spcPts val="0"/>
                        </a:spcAft>
                      </a:pPr>
                      <a:r>
                        <a:rPr lang="de-DE" sz="1050" b="0" dirty="0">
                          <a:solidFill>
                            <a:srgbClr val="000000"/>
                          </a:solidFill>
                          <a:effectLst/>
                        </a:rPr>
                        <a:t>&lt; 5%</a:t>
                      </a:r>
                      <a:endParaRPr lang="fr-BE" sz="105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59" marR="19959" marT="0" marB="0" anchor="b">
                    <a:solidFill>
                      <a:schemeClr val="accent6">
                        <a:lumMod val="40000"/>
                        <a:lumOff val="60000"/>
                      </a:schemeClr>
                    </a:solidFill>
                  </a:tcPr>
                </a:tc>
                <a:tc>
                  <a:txBody>
                    <a:bodyPr/>
                    <a:lstStyle/>
                    <a:p>
                      <a:pPr algn="ctr">
                        <a:lnSpc>
                          <a:spcPct val="115000"/>
                        </a:lnSpc>
                        <a:spcAft>
                          <a:spcPts val="0"/>
                        </a:spcAft>
                      </a:pPr>
                      <a:r>
                        <a:rPr lang="de-DE" sz="1050" b="0" dirty="0">
                          <a:solidFill>
                            <a:srgbClr val="000000"/>
                          </a:solidFill>
                          <a:effectLst/>
                        </a:rPr>
                        <a:t>3</a:t>
                      </a:r>
                      <a:endParaRPr lang="fr-BE" sz="105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59" marR="19959" marT="0" marB="0" anchor="b">
                    <a:solidFill>
                      <a:schemeClr val="accent6">
                        <a:lumMod val="40000"/>
                        <a:lumOff val="60000"/>
                      </a:schemeClr>
                    </a:solidFill>
                  </a:tcPr>
                </a:tc>
                <a:tc>
                  <a:txBody>
                    <a:bodyPr/>
                    <a:lstStyle/>
                    <a:p>
                      <a:pPr algn="ctr">
                        <a:lnSpc>
                          <a:spcPct val="115000"/>
                        </a:lnSpc>
                        <a:spcAft>
                          <a:spcPts val="0"/>
                        </a:spcAft>
                      </a:pPr>
                      <a:r>
                        <a:rPr lang="de-DE" sz="1050" b="0" dirty="0">
                          <a:solidFill>
                            <a:srgbClr val="000000"/>
                          </a:solidFill>
                          <a:effectLst/>
                        </a:rPr>
                        <a:t>ACM (47 AN), </a:t>
                      </a:r>
                      <a:br>
                        <a:rPr lang="de-DE" sz="1050" b="0" dirty="0">
                          <a:solidFill>
                            <a:srgbClr val="000000"/>
                          </a:solidFill>
                          <a:effectLst/>
                        </a:rPr>
                      </a:br>
                      <a:r>
                        <a:rPr lang="de-DE" sz="1050" b="0" dirty="0" err="1">
                          <a:solidFill>
                            <a:srgbClr val="000000"/>
                          </a:solidFill>
                          <a:effectLst/>
                        </a:rPr>
                        <a:t>Procoplast</a:t>
                      </a:r>
                      <a:r>
                        <a:rPr lang="de-DE" sz="1050" b="0" dirty="0">
                          <a:solidFill>
                            <a:srgbClr val="000000"/>
                          </a:solidFill>
                          <a:effectLst/>
                        </a:rPr>
                        <a:t> (85 AN), </a:t>
                      </a:r>
                      <a:br>
                        <a:rPr lang="de-DE" sz="1050" b="0" dirty="0">
                          <a:solidFill>
                            <a:srgbClr val="000000"/>
                          </a:solidFill>
                          <a:effectLst/>
                        </a:rPr>
                      </a:br>
                      <a:r>
                        <a:rPr lang="de-DE" sz="1050" b="0" dirty="0" err="1">
                          <a:solidFill>
                            <a:srgbClr val="000000"/>
                          </a:solidFill>
                          <a:effectLst/>
                        </a:rPr>
                        <a:t>Leufgen</a:t>
                      </a:r>
                      <a:r>
                        <a:rPr lang="de-DE" sz="1050" b="0" dirty="0">
                          <a:solidFill>
                            <a:srgbClr val="000000"/>
                          </a:solidFill>
                          <a:effectLst/>
                        </a:rPr>
                        <a:t> (96 AN)</a:t>
                      </a:r>
                      <a:endParaRPr lang="fr-BE" sz="105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59" marR="19959" marT="0" marB="0" anchor="b">
                    <a:solidFill>
                      <a:schemeClr val="accent6">
                        <a:lumMod val="40000"/>
                        <a:lumOff val="60000"/>
                      </a:schemeClr>
                    </a:solidFill>
                  </a:tcPr>
                </a:tc>
              </a:tr>
              <a:tr h="876095">
                <a:tc>
                  <a:txBody>
                    <a:bodyPr/>
                    <a:lstStyle/>
                    <a:p>
                      <a:pPr algn="ctr">
                        <a:lnSpc>
                          <a:spcPct val="115000"/>
                        </a:lnSpc>
                        <a:spcAft>
                          <a:spcPts val="0"/>
                        </a:spcAft>
                      </a:pPr>
                      <a:r>
                        <a:rPr lang="de-DE" sz="1050" b="1" dirty="0">
                          <a:solidFill>
                            <a:srgbClr val="000000"/>
                          </a:solidFill>
                          <a:effectLst/>
                        </a:rPr>
                        <a:t>5-20%</a:t>
                      </a:r>
                      <a:endParaRPr lang="fr-BE"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59" marR="19959" marT="0" marB="0" anchor="b">
                    <a:solidFill>
                      <a:schemeClr val="accent5">
                        <a:lumMod val="40000"/>
                        <a:lumOff val="60000"/>
                      </a:schemeClr>
                    </a:solidFill>
                  </a:tcPr>
                </a:tc>
                <a:tc>
                  <a:txBody>
                    <a:bodyPr/>
                    <a:lstStyle/>
                    <a:p>
                      <a:pPr algn="ctr">
                        <a:lnSpc>
                          <a:spcPct val="115000"/>
                        </a:lnSpc>
                        <a:spcAft>
                          <a:spcPts val="0"/>
                        </a:spcAft>
                      </a:pPr>
                      <a:r>
                        <a:rPr lang="de-DE" sz="1050" b="0" dirty="0">
                          <a:solidFill>
                            <a:srgbClr val="000000"/>
                          </a:solidFill>
                          <a:effectLst/>
                        </a:rPr>
                        <a:t>4</a:t>
                      </a:r>
                      <a:endParaRPr lang="fr-BE" sz="105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59" marR="19959" marT="0" marB="0" anchor="b">
                    <a:solidFill>
                      <a:schemeClr val="accent5">
                        <a:lumMod val="40000"/>
                        <a:lumOff val="60000"/>
                      </a:schemeClr>
                    </a:solidFill>
                  </a:tcPr>
                </a:tc>
                <a:tc>
                  <a:txBody>
                    <a:bodyPr/>
                    <a:lstStyle/>
                    <a:p>
                      <a:pPr algn="ctr">
                        <a:lnSpc>
                          <a:spcPct val="115000"/>
                        </a:lnSpc>
                        <a:spcAft>
                          <a:spcPts val="0"/>
                        </a:spcAft>
                      </a:pPr>
                      <a:r>
                        <a:rPr lang="de-DE" sz="1050" b="1" dirty="0">
                          <a:solidFill>
                            <a:srgbClr val="000000"/>
                          </a:solidFill>
                          <a:effectLst/>
                        </a:rPr>
                        <a:t>St. Nikolaus Hospital </a:t>
                      </a:r>
                      <a:r>
                        <a:rPr lang="de-DE" sz="1050" b="0" dirty="0">
                          <a:solidFill>
                            <a:srgbClr val="000000"/>
                          </a:solidFill>
                          <a:effectLst/>
                        </a:rPr>
                        <a:t>(528 AN), </a:t>
                      </a:r>
                      <a:br>
                        <a:rPr lang="de-DE" sz="1050" b="0" dirty="0">
                          <a:solidFill>
                            <a:srgbClr val="000000"/>
                          </a:solidFill>
                          <a:effectLst/>
                        </a:rPr>
                      </a:br>
                      <a:r>
                        <a:rPr lang="de-DE" sz="1050" b="0" dirty="0">
                          <a:solidFill>
                            <a:srgbClr val="000000"/>
                          </a:solidFill>
                          <a:effectLst/>
                        </a:rPr>
                        <a:t>SADAR (96 AN), </a:t>
                      </a:r>
                      <a:br>
                        <a:rPr lang="de-DE" sz="1050" b="0" dirty="0">
                          <a:solidFill>
                            <a:srgbClr val="000000"/>
                          </a:solidFill>
                          <a:effectLst/>
                        </a:rPr>
                      </a:br>
                      <a:r>
                        <a:rPr lang="de-DE" sz="1050" b="1" dirty="0">
                          <a:solidFill>
                            <a:srgbClr val="000000"/>
                          </a:solidFill>
                          <a:effectLst/>
                        </a:rPr>
                        <a:t>NMC</a:t>
                      </a:r>
                      <a:r>
                        <a:rPr lang="de-DE" sz="1050" b="0" dirty="0">
                          <a:solidFill>
                            <a:srgbClr val="000000"/>
                          </a:solidFill>
                          <a:effectLst/>
                        </a:rPr>
                        <a:t> (480 AN), </a:t>
                      </a:r>
                      <a:br>
                        <a:rPr lang="de-DE" sz="1050" b="0" dirty="0">
                          <a:solidFill>
                            <a:srgbClr val="000000"/>
                          </a:solidFill>
                          <a:effectLst/>
                        </a:rPr>
                      </a:br>
                      <a:r>
                        <a:rPr lang="de-DE" sz="1050" b="0" dirty="0">
                          <a:solidFill>
                            <a:srgbClr val="000000"/>
                          </a:solidFill>
                          <a:effectLst/>
                        </a:rPr>
                        <a:t>Grenz Echo (58 AN)</a:t>
                      </a:r>
                      <a:endParaRPr lang="fr-BE" sz="105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59" marR="19959" marT="0" marB="0" anchor="b">
                    <a:solidFill>
                      <a:schemeClr val="accent5">
                        <a:lumMod val="40000"/>
                        <a:lumOff val="60000"/>
                      </a:schemeClr>
                    </a:solidFill>
                  </a:tcPr>
                </a:tc>
              </a:tr>
              <a:tr h="701408">
                <a:tc>
                  <a:txBody>
                    <a:bodyPr/>
                    <a:lstStyle/>
                    <a:p>
                      <a:pPr algn="ctr">
                        <a:lnSpc>
                          <a:spcPct val="115000"/>
                        </a:lnSpc>
                        <a:spcAft>
                          <a:spcPts val="0"/>
                        </a:spcAft>
                      </a:pPr>
                      <a:r>
                        <a:rPr lang="de-DE" sz="1050" b="1" dirty="0">
                          <a:solidFill>
                            <a:srgbClr val="000000"/>
                          </a:solidFill>
                          <a:effectLst/>
                        </a:rPr>
                        <a:t>20-50%</a:t>
                      </a:r>
                      <a:endParaRPr lang="fr-BE"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59" marR="19959" marT="0" marB="0" anchor="b">
                    <a:solidFill>
                      <a:schemeClr val="accent5">
                        <a:lumMod val="40000"/>
                        <a:lumOff val="60000"/>
                      </a:schemeClr>
                    </a:solidFill>
                  </a:tcPr>
                </a:tc>
                <a:tc>
                  <a:txBody>
                    <a:bodyPr/>
                    <a:lstStyle/>
                    <a:p>
                      <a:pPr algn="ctr">
                        <a:lnSpc>
                          <a:spcPct val="115000"/>
                        </a:lnSpc>
                        <a:spcAft>
                          <a:spcPts val="0"/>
                        </a:spcAft>
                      </a:pPr>
                      <a:r>
                        <a:rPr lang="de-DE" sz="1050" b="0" dirty="0">
                          <a:solidFill>
                            <a:srgbClr val="000000"/>
                          </a:solidFill>
                          <a:effectLst/>
                        </a:rPr>
                        <a:t>4</a:t>
                      </a:r>
                      <a:endParaRPr lang="fr-BE" sz="105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59" marR="19959" marT="0" marB="0" anchor="b">
                    <a:solidFill>
                      <a:schemeClr val="accent5">
                        <a:lumMod val="40000"/>
                        <a:lumOff val="60000"/>
                      </a:schemeClr>
                    </a:solidFill>
                  </a:tcPr>
                </a:tc>
                <a:tc>
                  <a:txBody>
                    <a:bodyPr/>
                    <a:lstStyle/>
                    <a:p>
                      <a:pPr algn="ctr">
                        <a:lnSpc>
                          <a:spcPct val="115000"/>
                        </a:lnSpc>
                        <a:spcAft>
                          <a:spcPts val="0"/>
                        </a:spcAft>
                      </a:pPr>
                      <a:r>
                        <a:rPr lang="de-DE" sz="1050" b="0" dirty="0" err="1">
                          <a:solidFill>
                            <a:srgbClr val="000000"/>
                          </a:solidFill>
                          <a:effectLst/>
                        </a:rPr>
                        <a:t>Niederau</a:t>
                      </a:r>
                      <a:r>
                        <a:rPr lang="de-DE" sz="1050" b="0" dirty="0">
                          <a:solidFill>
                            <a:srgbClr val="000000"/>
                          </a:solidFill>
                          <a:effectLst/>
                        </a:rPr>
                        <a:t> (50 AN), </a:t>
                      </a:r>
                      <a:br>
                        <a:rPr lang="de-DE" sz="1050" b="0" dirty="0">
                          <a:solidFill>
                            <a:srgbClr val="000000"/>
                          </a:solidFill>
                          <a:effectLst/>
                        </a:rPr>
                      </a:br>
                      <a:r>
                        <a:rPr lang="de-DE" sz="1050" b="1" dirty="0">
                          <a:solidFill>
                            <a:srgbClr val="000000"/>
                          </a:solidFill>
                          <a:effectLst/>
                        </a:rPr>
                        <a:t>Kabelwerk</a:t>
                      </a:r>
                      <a:r>
                        <a:rPr lang="de-DE" sz="1050" b="0" dirty="0">
                          <a:solidFill>
                            <a:srgbClr val="000000"/>
                          </a:solidFill>
                          <a:effectLst/>
                        </a:rPr>
                        <a:t> (886 AN), </a:t>
                      </a:r>
                      <a:br>
                        <a:rPr lang="de-DE" sz="1050" b="0" dirty="0">
                          <a:solidFill>
                            <a:srgbClr val="000000"/>
                          </a:solidFill>
                          <a:effectLst/>
                        </a:rPr>
                      </a:br>
                      <a:r>
                        <a:rPr lang="de-DE" sz="1050" b="1" dirty="0" err="1">
                          <a:solidFill>
                            <a:srgbClr val="000000"/>
                          </a:solidFill>
                          <a:effectLst/>
                        </a:rPr>
                        <a:t>Heimbach</a:t>
                      </a:r>
                      <a:r>
                        <a:rPr lang="de-DE" sz="1050" b="0" dirty="0">
                          <a:solidFill>
                            <a:srgbClr val="000000"/>
                          </a:solidFill>
                          <a:effectLst/>
                        </a:rPr>
                        <a:t> (235 AN), </a:t>
                      </a:r>
                      <a:br>
                        <a:rPr lang="de-DE" sz="1050" b="0" dirty="0">
                          <a:solidFill>
                            <a:srgbClr val="000000"/>
                          </a:solidFill>
                          <a:effectLst/>
                        </a:rPr>
                      </a:br>
                      <a:r>
                        <a:rPr lang="de-DE" sz="1050" b="0" dirty="0">
                          <a:solidFill>
                            <a:srgbClr val="000000"/>
                          </a:solidFill>
                          <a:effectLst/>
                        </a:rPr>
                        <a:t>Baronie (73 AN)</a:t>
                      </a:r>
                      <a:endParaRPr lang="fr-BE" sz="105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59" marR="19959" marT="0" marB="0" anchor="b">
                    <a:solidFill>
                      <a:schemeClr val="accent5">
                        <a:lumMod val="40000"/>
                        <a:lumOff val="60000"/>
                      </a:schemeClr>
                    </a:solidFill>
                  </a:tcPr>
                </a:tc>
              </a:tr>
              <a:tr h="526055">
                <a:tc>
                  <a:txBody>
                    <a:bodyPr/>
                    <a:lstStyle/>
                    <a:p>
                      <a:pPr algn="ctr">
                        <a:lnSpc>
                          <a:spcPct val="115000"/>
                        </a:lnSpc>
                        <a:spcAft>
                          <a:spcPts val="0"/>
                        </a:spcAft>
                      </a:pPr>
                      <a:r>
                        <a:rPr lang="de-DE" sz="1050" b="0" dirty="0">
                          <a:solidFill>
                            <a:srgbClr val="000000"/>
                          </a:solidFill>
                          <a:effectLst/>
                        </a:rPr>
                        <a:t>über 50%</a:t>
                      </a:r>
                      <a:endParaRPr lang="fr-BE" sz="105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59" marR="19959" marT="0" marB="0" anchor="b">
                    <a:solidFill>
                      <a:schemeClr val="bg1">
                        <a:lumMod val="85000"/>
                      </a:schemeClr>
                    </a:solidFill>
                  </a:tcPr>
                </a:tc>
                <a:tc>
                  <a:txBody>
                    <a:bodyPr/>
                    <a:lstStyle/>
                    <a:p>
                      <a:pPr algn="ctr">
                        <a:lnSpc>
                          <a:spcPct val="115000"/>
                        </a:lnSpc>
                        <a:spcAft>
                          <a:spcPts val="0"/>
                        </a:spcAft>
                      </a:pPr>
                      <a:r>
                        <a:rPr lang="de-DE" sz="1050" b="0">
                          <a:solidFill>
                            <a:srgbClr val="000000"/>
                          </a:solidFill>
                          <a:effectLst/>
                        </a:rPr>
                        <a:t>3</a:t>
                      </a:r>
                      <a:endParaRPr lang="fr-BE" sz="105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59" marR="19959" marT="0" marB="0" anchor="b">
                    <a:solidFill>
                      <a:schemeClr val="bg1">
                        <a:lumMod val="85000"/>
                      </a:schemeClr>
                    </a:solidFill>
                  </a:tcPr>
                </a:tc>
                <a:tc>
                  <a:txBody>
                    <a:bodyPr/>
                    <a:lstStyle/>
                    <a:p>
                      <a:pPr algn="ctr">
                        <a:lnSpc>
                          <a:spcPct val="115000"/>
                        </a:lnSpc>
                        <a:spcAft>
                          <a:spcPts val="0"/>
                        </a:spcAft>
                      </a:pPr>
                      <a:r>
                        <a:rPr lang="de-DE" sz="1050" b="0" dirty="0" err="1">
                          <a:solidFill>
                            <a:srgbClr val="000000"/>
                          </a:solidFill>
                          <a:effectLst/>
                        </a:rPr>
                        <a:t>Adapta</a:t>
                      </a:r>
                      <a:r>
                        <a:rPr lang="de-DE" sz="1050" b="0" dirty="0">
                          <a:solidFill>
                            <a:srgbClr val="000000"/>
                          </a:solidFill>
                          <a:effectLst/>
                        </a:rPr>
                        <a:t> (62 AN), </a:t>
                      </a:r>
                      <a:br>
                        <a:rPr lang="de-DE" sz="1050" b="0" dirty="0">
                          <a:solidFill>
                            <a:srgbClr val="000000"/>
                          </a:solidFill>
                          <a:effectLst/>
                        </a:rPr>
                      </a:br>
                      <a:r>
                        <a:rPr lang="de-DE" sz="1050" b="0" dirty="0">
                          <a:solidFill>
                            <a:srgbClr val="000000"/>
                          </a:solidFill>
                          <a:effectLst/>
                        </a:rPr>
                        <a:t>SAPA (188 AN), </a:t>
                      </a:r>
                      <a:br>
                        <a:rPr lang="de-DE" sz="1050" b="0" dirty="0">
                          <a:solidFill>
                            <a:srgbClr val="000000"/>
                          </a:solidFill>
                          <a:effectLst/>
                        </a:rPr>
                      </a:br>
                      <a:r>
                        <a:rPr lang="de-DE" sz="1050" b="0" dirty="0" err="1">
                          <a:solidFill>
                            <a:srgbClr val="000000"/>
                          </a:solidFill>
                          <a:effectLst/>
                        </a:rPr>
                        <a:t>Hexpol</a:t>
                      </a:r>
                      <a:r>
                        <a:rPr lang="de-DE" sz="1050" b="0" dirty="0">
                          <a:solidFill>
                            <a:srgbClr val="000000"/>
                          </a:solidFill>
                          <a:effectLst/>
                        </a:rPr>
                        <a:t> (68 AN)</a:t>
                      </a:r>
                      <a:endParaRPr lang="fr-BE" sz="105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59" marR="19959" marT="0" marB="0" anchor="b">
                    <a:solidFill>
                      <a:schemeClr val="bg1">
                        <a:lumMod val="85000"/>
                      </a:schemeClr>
                    </a:solidFill>
                  </a:tcPr>
                </a:tc>
              </a:tr>
              <a:tr h="175351">
                <a:tc>
                  <a:txBody>
                    <a:bodyPr/>
                    <a:lstStyle/>
                    <a:p>
                      <a:pPr algn="ctr">
                        <a:lnSpc>
                          <a:spcPct val="115000"/>
                        </a:lnSpc>
                        <a:spcAft>
                          <a:spcPts val="0"/>
                        </a:spcAft>
                      </a:pPr>
                      <a:r>
                        <a:rPr lang="de-DE" sz="1050" b="0">
                          <a:solidFill>
                            <a:srgbClr val="000000"/>
                          </a:solidFill>
                          <a:effectLst/>
                        </a:rPr>
                        <a:t>Total</a:t>
                      </a:r>
                      <a:endParaRPr lang="fr-BE" sz="105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59" marR="19959" marT="0" marB="0" anchor="b">
                    <a:solidFill>
                      <a:schemeClr val="bg1">
                        <a:lumMod val="50000"/>
                      </a:schemeClr>
                    </a:solidFill>
                  </a:tcPr>
                </a:tc>
                <a:tc>
                  <a:txBody>
                    <a:bodyPr/>
                    <a:lstStyle/>
                    <a:p>
                      <a:pPr algn="ctr">
                        <a:lnSpc>
                          <a:spcPct val="115000"/>
                        </a:lnSpc>
                        <a:spcAft>
                          <a:spcPts val="0"/>
                        </a:spcAft>
                      </a:pPr>
                      <a:r>
                        <a:rPr lang="de-DE" sz="1050" b="0" dirty="0">
                          <a:solidFill>
                            <a:srgbClr val="000000"/>
                          </a:solidFill>
                          <a:effectLst/>
                        </a:rPr>
                        <a:t>14</a:t>
                      </a:r>
                      <a:endParaRPr lang="fr-BE" sz="105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59" marR="19959" marT="0" marB="0" anchor="b">
                    <a:solidFill>
                      <a:schemeClr val="bg1">
                        <a:lumMod val="50000"/>
                      </a:schemeClr>
                    </a:solidFill>
                  </a:tcPr>
                </a:tc>
                <a:tc>
                  <a:txBody>
                    <a:bodyPr/>
                    <a:lstStyle/>
                    <a:p>
                      <a:pPr algn="ctr">
                        <a:lnSpc>
                          <a:spcPct val="115000"/>
                        </a:lnSpc>
                        <a:spcAft>
                          <a:spcPts val="0"/>
                        </a:spcAft>
                      </a:pPr>
                      <a:r>
                        <a:rPr lang="de-DE" sz="1050" b="0" dirty="0">
                          <a:solidFill>
                            <a:srgbClr val="000000"/>
                          </a:solidFill>
                          <a:effectLst/>
                        </a:rPr>
                        <a:t> </a:t>
                      </a:r>
                      <a:endParaRPr lang="fr-BE" sz="105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59" marR="19959" marT="0" marB="0" anchor="b">
                    <a:solidFill>
                      <a:schemeClr val="bg1">
                        <a:lumMod val="50000"/>
                      </a:schemeClr>
                    </a:solidFill>
                  </a:tcPr>
                </a:tc>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2439599068"/>
              </p:ext>
            </p:extLst>
          </p:nvPr>
        </p:nvGraphicFramePr>
        <p:xfrm>
          <a:off x="5148064" y="1189922"/>
          <a:ext cx="3361809" cy="1805893"/>
        </p:xfrm>
        <a:graphic>
          <a:graphicData uri="http://schemas.openxmlformats.org/drawingml/2006/table">
            <a:tbl>
              <a:tblPr firstRow="1" firstCol="1" bandRow="1">
                <a:tableStyleId>{5C22544A-7EE6-4342-B048-85BDC9FD1C3A}</a:tableStyleId>
              </a:tblPr>
              <a:tblGrid>
                <a:gridCol w="1497249"/>
                <a:gridCol w="1864560"/>
              </a:tblGrid>
              <a:tr h="517732">
                <a:tc>
                  <a:txBody>
                    <a:bodyPr/>
                    <a:lstStyle/>
                    <a:p>
                      <a:pPr algn="ctr">
                        <a:lnSpc>
                          <a:spcPct val="115000"/>
                        </a:lnSpc>
                        <a:spcAft>
                          <a:spcPts val="0"/>
                        </a:spcAft>
                      </a:pPr>
                      <a:r>
                        <a:rPr lang="de-DE" sz="1050" dirty="0">
                          <a:solidFill>
                            <a:srgbClr val="000000"/>
                          </a:solidFill>
                          <a:effectLst/>
                        </a:rPr>
                        <a:t>Prozentsatz </a:t>
                      </a:r>
                      <a:br>
                        <a:rPr lang="de-DE" sz="1050" dirty="0">
                          <a:solidFill>
                            <a:srgbClr val="000000"/>
                          </a:solidFill>
                          <a:effectLst/>
                        </a:rPr>
                      </a:br>
                      <a:r>
                        <a:rPr lang="de-DE" sz="1050" dirty="0">
                          <a:solidFill>
                            <a:srgbClr val="000000"/>
                          </a:solidFill>
                          <a:effectLst/>
                        </a:rPr>
                        <a:t>Geringqualifizierte</a:t>
                      </a:r>
                      <a:endParaRPr lang="fr-BE"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01" marR="37701" marT="0" marB="0" anchor="ctr"/>
                </a:tc>
                <a:tc>
                  <a:txBody>
                    <a:bodyPr/>
                    <a:lstStyle/>
                    <a:p>
                      <a:pPr algn="ctr">
                        <a:lnSpc>
                          <a:spcPct val="115000"/>
                        </a:lnSpc>
                        <a:spcAft>
                          <a:spcPts val="0"/>
                        </a:spcAft>
                      </a:pPr>
                      <a:r>
                        <a:rPr lang="de-DE" sz="1050" dirty="0">
                          <a:solidFill>
                            <a:srgbClr val="000000"/>
                          </a:solidFill>
                          <a:effectLst/>
                        </a:rPr>
                        <a:t>Innungen</a:t>
                      </a:r>
                      <a:endParaRPr lang="fr-BE"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01" marR="37701" marT="0" marB="0" anchor="ctr"/>
                </a:tc>
              </a:tr>
              <a:tr h="163513">
                <a:tc>
                  <a:txBody>
                    <a:bodyPr/>
                    <a:lstStyle/>
                    <a:p>
                      <a:pPr algn="ctr">
                        <a:lnSpc>
                          <a:spcPct val="115000"/>
                        </a:lnSpc>
                        <a:spcAft>
                          <a:spcPts val="0"/>
                        </a:spcAft>
                      </a:pPr>
                      <a:r>
                        <a:rPr lang="de-DE" sz="1050" b="0" dirty="0">
                          <a:solidFill>
                            <a:srgbClr val="000000"/>
                          </a:solidFill>
                          <a:effectLst/>
                        </a:rPr>
                        <a:t>&lt; 5%</a:t>
                      </a:r>
                      <a:endParaRPr lang="fr-BE" sz="105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01" marR="37701" marT="0" marB="0" anchor="b">
                    <a:solidFill>
                      <a:schemeClr val="accent6">
                        <a:lumMod val="40000"/>
                        <a:lumOff val="60000"/>
                      </a:schemeClr>
                    </a:solidFill>
                  </a:tcPr>
                </a:tc>
                <a:tc>
                  <a:txBody>
                    <a:bodyPr/>
                    <a:lstStyle/>
                    <a:p>
                      <a:pPr algn="ctr">
                        <a:lnSpc>
                          <a:spcPct val="115000"/>
                        </a:lnSpc>
                        <a:spcAft>
                          <a:spcPts val="0"/>
                        </a:spcAft>
                      </a:pPr>
                      <a:r>
                        <a:rPr lang="de-DE" sz="1050" b="0" dirty="0">
                          <a:solidFill>
                            <a:srgbClr val="000000"/>
                          </a:solidFill>
                          <a:effectLst/>
                        </a:rPr>
                        <a:t>2 Bäckereien</a:t>
                      </a:r>
                      <a:endParaRPr lang="fr-BE" sz="105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01" marR="37701" marT="0" marB="0" anchor="b">
                    <a:solidFill>
                      <a:schemeClr val="accent6">
                        <a:lumMod val="40000"/>
                        <a:lumOff val="60000"/>
                      </a:schemeClr>
                    </a:solidFill>
                  </a:tcPr>
                </a:tc>
              </a:tr>
              <a:tr h="654050">
                <a:tc>
                  <a:txBody>
                    <a:bodyPr/>
                    <a:lstStyle/>
                    <a:p>
                      <a:pPr algn="ctr">
                        <a:lnSpc>
                          <a:spcPct val="115000"/>
                        </a:lnSpc>
                        <a:spcAft>
                          <a:spcPts val="0"/>
                        </a:spcAft>
                      </a:pPr>
                      <a:r>
                        <a:rPr lang="de-DE" sz="1050" b="1" dirty="0">
                          <a:solidFill>
                            <a:srgbClr val="000000"/>
                          </a:solidFill>
                          <a:effectLst/>
                        </a:rPr>
                        <a:t>5-20%</a:t>
                      </a:r>
                      <a:endParaRPr lang="fr-BE"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01" marR="37701" marT="0" marB="0" anchor="b">
                    <a:solidFill>
                      <a:schemeClr val="accent5">
                        <a:lumMod val="40000"/>
                        <a:lumOff val="60000"/>
                      </a:schemeClr>
                    </a:solidFill>
                  </a:tcPr>
                </a:tc>
                <a:tc>
                  <a:txBody>
                    <a:bodyPr/>
                    <a:lstStyle/>
                    <a:p>
                      <a:pPr algn="ctr">
                        <a:lnSpc>
                          <a:spcPct val="115000"/>
                        </a:lnSpc>
                        <a:spcAft>
                          <a:spcPts val="0"/>
                        </a:spcAft>
                      </a:pPr>
                      <a:r>
                        <a:rPr lang="de-DE" sz="1050" b="1" dirty="0">
                          <a:solidFill>
                            <a:srgbClr val="000000"/>
                          </a:solidFill>
                          <a:effectLst/>
                        </a:rPr>
                        <a:t>Metallinnung und Innung</a:t>
                      </a:r>
                      <a:br>
                        <a:rPr lang="de-DE" sz="1050" b="1" dirty="0">
                          <a:solidFill>
                            <a:srgbClr val="000000"/>
                          </a:solidFill>
                          <a:effectLst/>
                        </a:rPr>
                      </a:br>
                      <a:r>
                        <a:rPr lang="de-DE" sz="1050" b="1" dirty="0">
                          <a:solidFill>
                            <a:srgbClr val="000000"/>
                          </a:solidFill>
                          <a:effectLst/>
                        </a:rPr>
                        <a:t> der Heizung und </a:t>
                      </a:r>
                      <a:br>
                        <a:rPr lang="de-DE" sz="1050" b="1" dirty="0">
                          <a:solidFill>
                            <a:srgbClr val="000000"/>
                          </a:solidFill>
                          <a:effectLst/>
                        </a:rPr>
                      </a:br>
                      <a:r>
                        <a:rPr lang="de-DE" sz="1050" b="1" dirty="0">
                          <a:solidFill>
                            <a:srgbClr val="000000"/>
                          </a:solidFill>
                          <a:effectLst/>
                        </a:rPr>
                        <a:t>Sanitärinstallateure sowie </a:t>
                      </a:r>
                      <a:endParaRPr lang="fr-BE" sz="1050" b="1" dirty="0">
                        <a:solidFill>
                          <a:srgbClr val="000000"/>
                        </a:solidFill>
                        <a:effectLst/>
                      </a:endParaRPr>
                    </a:p>
                    <a:p>
                      <a:pPr algn="ctr">
                        <a:lnSpc>
                          <a:spcPct val="115000"/>
                        </a:lnSpc>
                        <a:spcAft>
                          <a:spcPts val="0"/>
                        </a:spcAft>
                      </a:pPr>
                      <a:r>
                        <a:rPr lang="de-DE" sz="1050" b="1" dirty="0">
                          <a:solidFill>
                            <a:srgbClr val="000000"/>
                          </a:solidFill>
                          <a:effectLst/>
                        </a:rPr>
                        <a:t>2 Bäckereien</a:t>
                      </a:r>
                      <a:endParaRPr lang="fr-BE"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01" marR="37701" marT="0" marB="0" anchor="b">
                    <a:solidFill>
                      <a:schemeClr val="accent5">
                        <a:lumMod val="40000"/>
                        <a:lumOff val="60000"/>
                      </a:schemeClr>
                    </a:solidFill>
                  </a:tcPr>
                </a:tc>
              </a:tr>
              <a:tr h="163513">
                <a:tc>
                  <a:txBody>
                    <a:bodyPr/>
                    <a:lstStyle/>
                    <a:p>
                      <a:pPr algn="ctr">
                        <a:lnSpc>
                          <a:spcPct val="115000"/>
                        </a:lnSpc>
                        <a:spcAft>
                          <a:spcPts val="0"/>
                        </a:spcAft>
                      </a:pPr>
                      <a:r>
                        <a:rPr lang="de-DE" sz="1050" b="0" dirty="0">
                          <a:solidFill>
                            <a:srgbClr val="000000"/>
                          </a:solidFill>
                          <a:effectLst/>
                        </a:rPr>
                        <a:t>20-50%</a:t>
                      </a:r>
                      <a:endParaRPr lang="fr-BE" sz="105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01" marR="37701" marT="0" marB="0" anchor="b">
                    <a:solidFill>
                      <a:schemeClr val="accent6">
                        <a:lumMod val="40000"/>
                        <a:lumOff val="60000"/>
                      </a:schemeClr>
                    </a:solidFill>
                  </a:tcPr>
                </a:tc>
                <a:tc>
                  <a:txBody>
                    <a:bodyPr/>
                    <a:lstStyle/>
                    <a:p>
                      <a:pPr algn="ctr">
                        <a:lnSpc>
                          <a:spcPct val="115000"/>
                        </a:lnSpc>
                        <a:spcAft>
                          <a:spcPts val="0"/>
                        </a:spcAft>
                      </a:pPr>
                      <a:r>
                        <a:rPr lang="de-DE" sz="1050" b="0" dirty="0">
                          <a:solidFill>
                            <a:srgbClr val="000000"/>
                          </a:solidFill>
                          <a:effectLst/>
                        </a:rPr>
                        <a:t>1 Bäckerei</a:t>
                      </a:r>
                      <a:endParaRPr lang="fr-BE" sz="105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01" marR="37701" marT="0" marB="0" anchor="b">
                    <a:solidFill>
                      <a:schemeClr val="accent6">
                        <a:lumMod val="40000"/>
                        <a:lumOff val="60000"/>
                      </a:schemeClr>
                    </a:solidFill>
                  </a:tcPr>
                </a:tc>
              </a:tr>
              <a:tr h="163513">
                <a:tc>
                  <a:txBody>
                    <a:bodyPr/>
                    <a:lstStyle/>
                    <a:p>
                      <a:pPr algn="ctr">
                        <a:lnSpc>
                          <a:spcPct val="115000"/>
                        </a:lnSpc>
                        <a:spcAft>
                          <a:spcPts val="0"/>
                        </a:spcAft>
                      </a:pPr>
                      <a:r>
                        <a:rPr lang="de-DE" sz="1050" b="0" dirty="0">
                          <a:solidFill>
                            <a:srgbClr val="000000"/>
                          </a:solidFill>
                          <a:effectLst/>
                        </a:rPr>
                        <a:t>über 50%</a:t>
                      </a:r>
                      <a:endParaRPr lang="fr-BE" sz="105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01" marR="37701" marT="0" marB="0" anchor="b">
                    <a:solidFill>
                      <a:schemeClr val="accent6">
                        <a:lumMod val="40000"/>
                        <a:lumOff val="60000"/>
                      </a:schemeClr>
                    </a:solidFill>
                  </a:tcPr>
                </a:tc>
                <a:tc>
                  <a:txBody>
                    <a:bodyPr/>
                    <a:lstStyle/>
                    <a:p>
                      <a:pPr algn="ctr">
                        <a:lnSpc>
                          <a:spcPct val="115000"/>
                        </a:lnSpc>
                        <a:spcAft>
                          <a:spcPts val="0"/>
                        </a:spcAft>
                      </a:pPr>
                      <a:r>
                        <a:rPr lang="de-DE" sz="1050" b="0" dirty="0">
                          <a:solidFill>
                            <a:srgbClr val="000000"/>
                          </a:solidFill>
                          <a:effectLst/>
                        </a:rPr>
                        <a:t>0</a:t>
                      </a:r>
                      <a:endParaRPr lang="fr-BE" sz="105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701" marR="37701" marT="0" marB="0" anchor="b">
                    <a:solidFill>
                      <a:schemeClr val="accent6">
                        <a:lumMod val="40000"/>
                        <a:lumOff val="60000"/>
                      </a:schemeClr>
                    </a:solidFill>
                  </a:tcPr>
                </a:tc>
              </a:tr>
            </a:tbl>
          </a:graphicData>
        </a:graphic>
      </p:graphicFrame>
    </p:spTree>
    <p:extLst>
      <p:ext uri="{BB962C8B-B14F-4D97-AF65-F5344CB8AC3E}">
        <p14:creationId xmlns:p14="http://schemas.microsoft.com/office/powerpoint/2010/main" val="270436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7339" y="302168"/>
            <a:ext cx="8569324" cy="615553"/>
          </a:xfrm>
        </p:spPr>
        <p:txBody>
          <a:bodyPr/>
          <a:lstStyle/>
          <a:p>
            <a:r>
              <a:rPr lang="de-DE" dirty="0"/>
              <a:t>Frage 3: Haben Sie es schwer geeignete Arbeitskräfte zu finden?</a:t>
            </a:r>
            <a:endParaRPr lang="fr-BE" dirty="0"/>
          </a:p>
        </p:txBody>
      </p:sp>
      <p:sp>
        <p:nvSpPr>
          <p:cNvPr id="3" name="Espace réservé de la date 2"/>
          <p:cNvSpPr>
            <a:spLocks noGrp="1"/>
          </p:cNvSpPr>
          <p:nvPr>
            <p:ph type="dt" sz="half" idx="10"/>
          </p:nvPr>
        </p:nvSpPr>
        <p:spPr/>
        <p:txBody>
          <a:bodyPr/>
          <a:lstStyle/>
          <a:p>
            <a:fld id="{96CD4BB0-73C7-46DC-8CC5-2189CEC8102C}" type="datetime1">
              <a:rPr lang="de-DE" smtClean="0"/>
              <a:t>20.10.2016</a:t>
            </a:fld>
            <a:endParaRPr lang="de-DE"/>
          </a:p>
        </p:txBody>
      </p:sp>
      <p:sp>
        <p:nvSpPr>
          <p:cNvPr id="4" name="Espace réservé du pied de page 3"/>
          <p:cNvSpPr>
            <a:spLocks noGrp="1"/>
          </p:cNvSpPr>
          <p:nvPr>
            <p:ph type="ftr" sz="quarter" idx="11"/>
          </p:nvPr>
        </p:nvSpPr>
        <p:spPr/>
        <p:txBody>
          <a:bodyPr/>
          <a:lstStyle/>
          <a:p>
            <a:r>
              <a:rPr lang="de-DE" smtClean="0"/>
              <a:t>Platzhalter Präsentationstitel</a:t>
            </a:r>
            <a:endParaRPr lang="de-DE"/>
          </a:p>
        </p:txBody>
      </p:sp>
      <p:sp>
        <p:nvSpPr>
          <p:cNvPr id="5" name="Espace réservé du numéro de diapositive 4"/>
          <p:cNvSpPr>
            <a:spLocks noGrp="1"/>
          </p:cNvSpPr>
          <p:nvPr>
            <p:ph type="sldNum" sz="quarter" idx="12"/>
          </p:nvPr>
        </p:nvSpPr>
        <p:spPr/>
        <p:txBody>
          <a:bodyPr/>
          <a:lstStyle/>
          <a:p>
            <a:r>
              <a:rPr lang="de-DE" smtClean="0"/>
              <a:t>Seite </a:t>
            </a:r>
            <a:fld id="{F3E40750-43DD-44D7-993D-19CAB7B80A87}" type="slidenum">
              <a:rPr lang="de-DE" smtClean="0"/>
              <a:pPr/>
              <a:t>39</a:t>
            </a:fld>
            <a:endParaRPr lang="de-DE"/>
          </a:p>
        </p:txBody>
      </p:sp>
      <p:sp>
        <p:nvSpPr>
          <p:cNvPr id="6" name="Espace réservé du texte 5"/>
          <p:cNvSpPr>
            <a:spLocks noGrp="1"/>
          </p:cNvSpPr>
          <p:nvPr>
            <p:ph type="body" sz="quarter" idx="13"/>
          </p:nvPr>
        </p:nvSpPr>
        <p:spPr>
          <a:xfrm>
            <a:off x="4499993" y="1189922"/>
            <a:ext cx="4356484" cy="3503523"/>
          </a:xfrm>
        </p:spPr>
        <p:txBody>
          <a:bodyPr/>
          <a:lstStyle/>
          <a:p>
            <a:pPr>
              <a:spcBef>
                <a:spcPts val="600"/>
              </a:spcBef>
              <a:buClr>
                <a:schemeClr val="accent1"/>
              </a:buClr>
            </a:pPr>
            <a:r>
              <a:rPr lang="de-DE" sz="1200" dirty="0"/>
              <a:t>Unternehmen: </a:t>
            </a:r>
          </a:p>
          <a:p>
            <a:pPr>
              <a:spcBef>
                <a:spcPts val="600"/>
              </a:spcBef>
              <a:buClr>
                <a:schemeClr val="accent1"/>
              </a:buClr>
            </a:pPr>
            <a:r>
              <a:rPr lang="de-DE" sz="1200" b="0" dirty="0"/>
              <a:t>71% der befragten Unternehmen haben es schwer geeignete Arbeitskräfte zu finden.</a:t>
            </a:r>
            <a:endParaRPr lang="fr-BE" sz="1200" b="0" dirty="0"/>
          </a:p>
          <a:p>
            <a:pPr>
              <a:spcBef>
                <a:spcPts val="600"/>
              </a:spcBef>
              <a:buClr>
                <a:schemeClr val="accent1"/>
              </a:buClr>
            </a:pPr>
            <a:r>
              <a:rPr lang="de-DE" sz="1200" b="0" dirty="0"/>
              <a:t>In folgenden Berufen gibt es, laut befragte Arbeitgeber, einen Arbeitskräftemangel: Schweißer, Techniker, Technische Zeichner, Werkzeugmacher, Verkäufer, Vertreter, Fliesenleger, Maurer,Verputzer,Elektriker,Schlosser,Elektromechaniker,Ingenieure,Naturwissenschaftler</a:t>
            </a:r>
            <a:r>
              <a:rPr lang="fr-BE" sz="1200" b="0" dirty="0"/>
              <a:t>. </a:t>
            </a:r>
            <a:r>
              <a:rPr lang="de-DE" sz="1200" b="0" dirty="0"/>
              <a:t>Darüber hinaus ist es schwierig mehrsprachige Fachkräfte zu finden. Ein weiteres Problem ist die Arbeit in Schichten.</a:t>
            </a:r>
          </a:p>
          <a:p>
            <a:pPr>
              <a:spcBef>
                <a:spcPts val="600"/>
              </a:spcBef>
              <a:buClr>
                <a:schemeClr val="accent1"/>
              </a:buClr>
            </a:pPr>
            <a:r>
              <a:rPr lang="de-DE" sz="1200" dirty="0"/>
              <a:t>Innungen:</a:t>
            </a:r>
          </a:p>
          <a:p>
            <a:pPr>
              <a:spcBef>
                <a:spcPts val="600"/>
              </a:spcBef>
              <a:buClr>
                <a:schemeClr val="accent1"/>
              </a:buClr>
            </a:pPr>
            <a:r>
              <a:rPr lang="de-DE" sz="1200" b="0" dirty="0"/>
              <a:t>Für folgende Berufe und Tätigkeiten besteht ihrer Meinung nach ein Mangel: Metallbauer, Maschinenbauer, Dreher, Fräser, Pläne lesen, Heizungs- und Sanitärinstallateure, Kundendienst, Bäcker und </a:t>
            </a:r>
            <a:r>
              <a:rPr lang="de-DE" sz="1200" b="0" dirty="0" smtClean="0"/>
              <a:t>Konditoren, Hilfsbäcker und Hilfskonditoren. </a:t>
            </a:r>
            <a:endParaRPr lang="fr-BE" sz="1200" b="0" dirty="0"/>
          </a:p>
          <a:p>
            <a:r>
              <a:rPr lang="fr-BE" dirty="0" smtClean="0"/>
              <a:t>=&gt; In der Regel </a:t>
            </a:r>
            <a:r>
              <a:rPr lang="fr-BE" dirty="0" err="1" smtClean="0"/>
              <a:t>Berufabschlüsse</a:t>
            </a:r>
            <a:endParaRPr lang="fr-BE" dirty="0"/>
          </a:p>
        </p:txBody>
      </p:sp>
      <p:sp>
        <p:nvSpPr>
          <p:cNvPr id="7" name="Espace réservé pour une image  6"/>
          <p:cNvSpPr>
            <a:spLocks noGrp="1"/>
          </p:cNvSpPr>
          <p:nvPr>
            <p:ph type="pic" sz="quarter" idx="14"/>
          </p:nvPr>
        </p:nvSpPr>
        <p:spPr>
          <a:xfrm>
            <a:off x="367941" y="1779662"/>
            <a:ext cx="3772012" cy="734298"/>
          </a:xfrm>
        </p:spPr>
      </p:sp>
      <p:graphicFrame>
        <p:nvGraphicFramePr>
          <p:cNvPr id="8" name="Tableau 7"/>
          <p:cNvGraphicFramePr>
            <a:graphicFrameLocks noGrp="1"/>
          </p:cNvGraphicFramePr>
          <p:nvPr>
            <p:extLst>
              <p:ext uri="{D42A27DB-BD31-4B8C-83A1-F6EECF244321}">
                <p14:modId xmlns:p14="http://schemas.microsoft.com/office/powerpoint/2010/main" val="3213881803"/>
              </p:ext>
            </p:extLst>
          </p:nvPr>
        </p:nvGraphicFramePr>
        <p:xfrm>
          <a:off x="353762" y="1594566"/>
          <a:ext cx="2202013" cy="919396"/>
        </p:xfrm>
        <a:graphic>
          <a:graphicData uri="http://schemas.openxmlformats.org/drawingml/2006/table">
            <a:tbl>
              <a:tblPr firstRow="1" firstCol="1" bandRow="1">
                <a:tableStyleId>{5C22544A-7EE6-4342-B048-85BDC9FD1C3A}</a:tableStyleId>
              </a:tblPr>
              <a:tblGrid>
                <a:gridCol w="1406105"/>
                <a:gridCol w="795908"/>
              </a:tblGrid>
              <a:tr h="229849">
                <a:tc>
                  <a:txBody>
                    <a:bodyPr/>
                    <a:lstStyle/>
                    <a:p>
                      <a:pPr>
                        <a:lnSpc>
                          <a:spcPct val="115000"/>
                        </a:lnSpc>
                        <a:spcAft>
                          <a:spcPts val="0"/>
                        </a:spcAft>
                      </a:pPr>
                      <a:r>
                        <a:rPr lang="de-DE" sz="11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BE"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algn="r">
                        <a:lnSpc>
                          <a:spcPct val="115000"/>
                        </a:lnSpc>
                        <a:spcAft>
                          <a:spcPts val="0"/>
                        </a:spcAft>
                      </a:pPr>
                      <a:r>
                        <a:rPr lang="de-DE" sz="11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BE"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noFill/>
                  </a:tcPr>
                </a:tc>
              </a:tr>
              <a:tr h="229849">
                <a:tc>
                  <a:txBody>
                    <a:bodyPr/>
                    <a:lstStyle/>
                    <a:p>
                      <a:pPr>
                        <a:lnSpc>
                          <a:spcPct val="115000"/>
                        </a:lnSpc>
                        <a:spcAft>
                          <a:spcPts val="0"/>
                        </a:spcAft>
                      </a:pPr>
                      <a:r>
                        <a:rPr lang="de-D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Ja</a:t>
                      </a:r>
                      <a:endParaRPr lang="fr-BE"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c>
                  <a:txBody>
                    <a:bodyPr/>
                    <a:lstStyle/>
                    <a:p>
                      <a:pPr algn="r">
                        <a:lnSpc>
                          <a:spcPct val="115000"/>
                        </a:lnSpc>
                        <a:spcAft>
                          <a:spcPts val="0"/>
                        </a:spcAft>
                      </a:pPr>
                      <a:r>
                        <a:rPr lang="de-D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fr-BE"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r>
              <a:tr h="229849">
                <a:tc>
                  <a:txBody>
                    <a:bodyPr/>
                    <a:lstStyle/>
                    <a:p>
                      <a:pPr>
                        <a:lnSpc>
                          <a:spcPct val="115000"/>
                        </a:lnSpc>
                        <a:spcAft>
                          <a:spcPts val="0"/>
                        </a:spcAft>
                      </a:pPr>
                      <a:r>
                        <a:rPr lang="de-D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Nein</a:t>
                      </a:r>
                      <a:endParaRPr lang="fr-BE"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c>
                  <a:txBody>
                    <a:bodyPr/>
                    <a:lstStyle/>
                    <a:p>
                      <a:pPr algn="r">
                        <a:lnSpc>
                          <a:spcPct val="115000"/>
                        </a:lnSpc>
                        <a:spcAft>
                          <a:spcPts val="0"/>
                        </a:spcAft>
                      </a:pPr>
                      <a:r>
                        <a:rPr lang="de-D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fr-BE"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r>
              <a:tr h="229849">
                <a:tc>
                  <a:txBody>
                    <a:bodyPr/>
                    <a:lstStyle/>
                    <a:p>
                      <a:pPr>
                        <a:lnSpc>
                          <a:spcPct val="115000"/>
                        </a:lnSpc>
                        <a:spcAft>
                          <a:spcPts val="0"/>
                        </a:spcAft>
                      </a:pPr>
                      <a:r>
                        <a:rPr lang="de-D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a:t>
                      </a:r>
                      <a:endParaRPr lang="fr-BE"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75000"/>
                      </a:schemeClr>
                    </a:solidFill>
                  </a:tcPr>
                </a:tc>
                <a:tc>
                  <a:txBody>
                    <a:bodyPr/>
                    <a:lstStyle/>
                    <a:p>
                      <a:pPr algn="r">
                        <a:lnSpc>
                          <a:spcPct val="115000"/>
                        </a:lnSpc>
                        <a:spcAft>
                          <a:spcPts val="0"/>
                        </a:spcAft>
                      </a:pPr>
                      <a:r>
                        <a:rPr lang="de-DE"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fr-BE"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75000"/>
                      </a:schemeClr>
                    </a:solidFill>
                  </a:tcPr>
                </a:tc>
              </a:tr>
            </a:tbl>
          </a:graphicData>
        </a:graphic>
      </p:graphicFrame>
      <p:sp>
        <p:nvSpPr>
          <p:cNvPr id="9" name="ZoneTexte 8"/>
          <p:cNvSpPr txBox="1"/>
          <p:nvPr/>
        </p:nvSpPr>
        <p:spPr>
          <a:xfrm>
            <a:off x="367941" y="1189922"/>
            <a:ext cx="3772012" cy="338554"/>
          </a:xfrm>
          <a:prstGeom prst="rect">
            <a:avLst/>
          </a:prstGeom>
          <a:noFill/>
        </p:spPr>
        <p:txBody>
          <a:bodyPr wrap="square" rtlCol="0">
            <a:spAutoFit/>
          </a:bodyPr>
          <a:lstStyle/>
          <a:p>
            <a:pPr>
              <a:spcBef>
                <a:spcPts val="600"/>
              </a:spcBef>
              <a:buClr>
                <a:schemeClr val="accent1"/>
              </a:buClr>
            </a:pPr>
            <a:r>
              <a:rPr lang="fr-BE" sz="1600" dirty="0" err="1" smtClean="0">
                <a:solidFill>
                  <a:schemeClr val="tx2"/>
                </a:solidFill>
              </a:rPr>
              <a:t>Unternehmen</a:t>
            </a:r>
            <a:endParaRPr lang="fr-BE" sz="1600" dirty="0" smtClean="0">
              <a:solidFill>
                <a:schemeClr val="tx2"/>
              </a:solidFill>
            </a:endParaRPr>
          </a:p>
        </p:txBody>
      </p:sp>
      <p:pic>
        <p:nvPicPr>
          <p:cNvPr id="11" name="Image 10"/>
          <p:cNvPicPr>
            <a:picLocks noChangeAspect="1"/>
          </p:cNvPicPr>
          <p:nvPr/>
        </p:nvPicPr>
        <p:blipFill>
          <a:blip r:embed="rId2"/>
          <a:stretch>
            <a:fillRect/>
          </a:stretch>
        </p:blipFill>
        <p:spPr>
          <a:xfrm>
            <a:off x="367941" y="3216808"/>
            <a:ext cx="3772012" cy="731583"/>
          </a:xfrm>
          <a:prstGeom prst="rect">
            <a:avLst/>
          </a:prstGeom>
        </p:spPr>
      </p:pic>
      <p:sp>
        <p:nvSpPr>
          <p:cNvPr id="12" name="Rectangle 11"/>
          <p:cNvSpPr/>
          <p:nvPr/>
        </p:nvSpPr>
        <p:spPr>
          <a:xfrm>
            <a:off x="367512" y="2765146"/>
            <a:ext cx="3772441" cy="1077218"/>
          </a:xfrm>
          <a:prstGeom prst="rect">
            <a:avLst/>
          </a:prstGeom>
        </p:spPr>
        <p:txBody>
          <a:bodyPr wrap="square">
            <a:spAutoFit/>
          </a:bodyPr>
          <a:lstStyle/>
          <a:p>
            <a:r>
              <a:rPr lang="de-DE" sz="1600" dirty="0">
                <a:solidFill>
                  <a:schemeClr val="tx2"/>
                </a:solidFill>
              </a:rPr>
              <a:t>Innungen</a:t>
            </a:r>
            <a:r>
              <a:rPr lang="de-DE" sz="1400" dirty="0" smtClean="0">
                <a:solidFill>
                  <a:srgbClr val="000000"/>
                </a:solidFill>
              </a:rPr>
              <a:t> </a:t>
            </a:r>
          </a:p>
          <a:p>
            <a:endParaRPr lang="de-DE" sz="1200" dirty="0">
              <a:solidFill>
                <a:srgbClr val="000000"/>
              </a:solidFill>
            </a:endParaRPr>
          </a:p>
          <a:p>
            <a:r>
              <a:rPr lang="de-DE" sz="1200" dirty="0" smtClean="0">
                <a:solidFill>
                  <a:srgbClr val="000000"/>
                </a:solidFill>
              </a:rPr>
              <a:t>Bis </a:t>
            </a:r>
            <a:r>
              <a:rPr lang="de-DE" sz="1200" dirty="0">
                <a:solidFill>
                  <a:srgbClr val="000000"/>
                </a:solidFill>
              </a:rPr>
              <a:t>auf eine kleine Bäckerei mit 2 Mitarbeitern, haben alle Innungen und Bäckereien diese Frage mit „Ja“ beantwortet. </a:t>
            </a:r>
            <a:endParaRPr lang="fr-BE" sz="1200" dirty="0">
              <a:solidFill>
                <a:srgbClr val="000000"/>
              </a:solidFill>
            </a:endParaRPr>
          </a:p>
        </p:txBody>
      </p:sp>
    </p:spTree>
    <p:extLst>
      <p:ext uri="{BB962C8B-B14F-4D97-AF65-F5344CB8AC3E}">
        <p14:creationId xmlns:p14="http://schemas.microsoft.com/office/powerpoint/2010/main" val="39484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hteck 30"/>
          <p:cNvSpPr/>
          <p:nvPr/>
        </p:nvSpPr>
        <p:spPr bwMode="gray">
          <a:xfrm>
            <a:off x="4643438" y="4839986"/>
            <a:ext cx="3420950" cy="195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2"/>
                </a:solidFill>
              </a:rPr>
              <a:t>Partnerlogos</a:t>
            </a:r>
            <a:endParaRPr lang="de-DE" sz="1000" dirty="0">
              <a:solidFill>
                <a:schemeClr val="tx2"/>
              </a:solidFill>
            </a:endParaRPr>
          </a:p>
        </p:txBody>
      </p:sp>
      <p:sp>
        <p:nvSpPr>
          <p:cNvPr id="2" name="Titel 1"/>
          <p:cNvSpPr>
            <a:spLocks noGrp="1"/>
          </p:cNvSpPr>
          <p:nvPr>
            <p:ph type="title"/>
          </p:nvPr>
        </p:nvSpPr>
        <p:spPr>
          <a:xfrm>
            <a:off x="287339" y="302168"/>
            <a:ext cx="8569324" cy="615553"/>
          </a:xfrm>
        </p:spPr>
        <p:txBody>
          <a:bodyPr/>
          <a:lstStyle/>
          <a:p>
            <a:r>
              <a:rPr lang="de-DE" dirty="0" smtClean="0"/>
              <a:t>Welche </a:t>
            </a:r>
            <a:r>
              <a:rPr lang="de-DE" dirty="0"/>
              <a:t>Bildungsnachweise werden in der Deutschsprachigen Gemeinschaft vergeben?</a:t>
            </a:r>
          </a:p>
        </p:txBody>
      </p:sp>
      <p:sp>
        <p:nvSpPr>
          <p:cNvPr id="4" name="Datumsplatzhalter 3"/>
          <p:cNvSpPr>
            <a:spLocks noGrp="1"/>
          </p:cNvSpPr>
          <p:nvPr>
            <p:ph type="dt" sz="half" idx="10"/>
          </p:nvPr>
        </p:nvSpPr>
        <p:spPr/>
        <p:txBody>
          <a:bodyPr/>
          <a:lstStyle/>
          <a:p>
            <a:fld id="{3FBD7EAE-95FB-4793-9514-03F3F0E6D67A}" type="datetime1">
              <a:rPr lang="de-DE" smtClean="0"/>
              <a:pPr/>
              <a:t>20.10.2016</a:t>
            </a:fld>
            <a:endParaRPr lang="de-DE" dirty="0"/>
          </a:p>
        </p:txBody>
      </p:sp>
      <p:sp>
        <p:nvSpPr>
          <p:cNvPr id="5" name="Fußzeilenplatzhalter 4"/>
          <p:cNvSpPr>
            <a:spLocks noGrp="1"/>
          </p:cNvSpPr>
          <p:nvPr>
            <p:ph type="ftr" sz="quarter" idx="11"/>
          </p:nvPr>
        </p:nvSpPr>
        <p:spPr/>
        <p:txBody>
          <a:bodyPr/>
          <a:lstStyle/>
          <a:p>
            <a:r>
              <a:rPr lang="de-DE" smtClean="0"/>
              <a:t>Platzhalter Präsentationstitel</a:t>
            </a:r>
            <a:endParaRPr lang="de-DE" dirty="0"/>
          </a:p>
        </p:txBody>
      </p:sp>
      <p:sp>
        <p:nvSpPr>
          <p:cNvPr id="6" name="Foliennummernplatzhalter 5"/>
          <p:cNvSpPr>
            <a:spLocks noGrp="1"/>
          </p:cNvSpPr>
          <p:nvPr>
            <p:ph type="sldNum" sz="quarter" idx="12"/>
          </p:nvPr>
        </p:nvSpPr>
        <p:spPr/>
        <p:txBody>
          <a:bodyPr/>
          <a:lstStyle/>
          <a:p>
            <a:r>
              <a:rPr lang="de-DE" smtClean="0"/>
              <a:t>Seite </a:t>
            </a:r>
            <a:fld id="{F3E40750-43DD-44D7-993D-19CAB7B80A87}" type="slidenum">
              <a:rPr lang="de-DE" smtClean="0"/>
              <a:pPr/>
              <a:t>4</a:t>
            </a:fld>
            <a:endParaRPr lang="de-DE" dirty="0"/>
          </a:p>
        </p:txBody>
      </p:sp>
      <p:sp>
        <p:nvSpPr>
          <p:cNvPr id="3" name="Textplatzhalter 2"/>
          <p:cNvSpPr>
            <a:spLocks noGrp="1"/>
          </p:cNvSpPr>
          <p:nvPr>
            <p:ph type="body" sz="quarter" idx="13"/>
          </p:nvPr>
        </p:nvSpPr>
        <p:spPr>
          <a:xfrm>
            <a:off x="287524" y="1189922"/>
            <a:ext cx="8569325" cy="4539704"/>
          </a:xfrm>
        </p:spPr>
        <p:txBody>
          <a:bodyPr/>
          <a:lstStyle/>
          <a:p>
            <a:r>
              <a:rPr lang="de-DE" dirty="0">
                <a:solidFill>
                  <a:schemeClr val="accent4">
                    <a:lumMod val="60000"/>
                    <a:lumOff val="40000"/>
                  </a:schemeClr>
                </a:solidFill>
              </a:rPr>
              <a:t>Bildungsnachweise, die auf einer gesetzlichen Grundlage </a:t>
            </a:r>
            <a:r>
              <a:rPr lang="de-DE" dirty="0" smtClean="0">
                <a:solidFill>
                  <a:schemeClr val="accent4">
                    <a:lumMod val="60000"/>
                    <a:lumOff val="40000"/>
                  </a:schemeClr>
                </a:solidFill>
              </a:rPr>
              <a:t>beruhen</a:t>
            </a:r>
          </a:p>
          <a:p>
            <a:r>
              <a:rPr lang="de-DE" b="0" dirty="0">
                <a:solidFill>
                  <a:srgbClr val="000000"/>
                </a:solidFill>
              </a:rPr>
              <a:t>Bildungsnachweis für den erfolgreichen Abschluss… </a:t>
            </a:r>
          </a:p>
          <a:p>
            <a:pPr lvl="2"/>
            <a:r>
              <a:rPr lang="de-DE" dirty="0" smtClean="0">
                <a:solidFill>
                  <a:srgbClr val="000000"/>
                </a:solidFill>
              </a:rPr>
              <a:t>…der </a:t>
            </a:r>
            <a:r>
              <a:rPr lang="de-DE" dirty="0">
                <a:solidFill>
                  <a:srgbClr val="000000"/>
                </a:solidFill>
              </a:rPr>
              <a:t>Primarschule (Grundschulzeugnis</a:t>
            </a:r>
            <a:r>
              <a:rPr lang="de-DE" dirty="0" smtClean="0">
                <a:solidFill>
                  <a:srgbClr val="000000"/>
                </a:solidFill>
              </a:rPr>
              <a:t>)</a:t>
            </a:r>
          </a:p>
          <a:p>
            <a:pPr lvl="2"/>
            <a:r>
              <a:rPr lang="de-DE" dirty="0" smtClean="0">
                <a:solidFill>
                  <a:srgbClr val="000000"/>
                </a:solidFill>
              </a:rPr>
              <a:t>…der </a:t>
            </a:r>
            <a:r>
              <a:rPr lang="de-DE" dirty="0">
                <a:solidFill>
                  <a:srgbClr val="000000"/>
                </a:solidFill>
              </a:rPr>
              <a:t>Unterstufe des Sekundarunterrichts (Abschlusszeugnis der Unterstufe des Sekundarunterrichts - AUS)</a:t>
            </a:r>
          </a:p>
          <a:p>
            <a:pPr lvl="2"/>
            <a:r>
              <a:rPr lang="de-DE" dirty="0" smtClean="0">
                <a:solidFill>
                  <a:srgbClr val="000000"/>
                </a:solidFill>
              </a:rPr>
              <a:t>…der </a:t>
            </a:r>
            <a:r>
              <a:rPr lang="de-DE" dirty="0">
                <a:solidFill>
                  <a:srgbClr val="000000"/>
                </a:solidFill>
              </a:rPr>
              <a:t>Oberstufe des Sekundarunterrichts (Abschlusszeugnis der Oberstufe des Sekundarunterrichts - AOS</a:t>
            </a:r>
            <a:r>
              <a:rPr lang="de-DE" dirty="0" smtClean="0">
                <a:solidFill>
                  <a:srgbClr val="000000"/>
                </a:solidFill>
              </a:rPr>
              <a:t>)</a:t>
            </a:r>
          </a:p>
          <a:p>
            <a:pPr lvl="2"/>
            <a:r>
              <a:rPr lang="de-DE" dirty="0" smtClean="0">
                <a:solidFill>
                  <a:srgbClr val="000000"/>
                </a:solidFill>
              </a:rPr>
              <a:t>…von </a:t>
            </a:r>
            <a:r>
              <a:rPr lang="de-DE" dirty="0">
                <a:solidFill>
                  <a:srgbClr val="000000"/>
                </a:solidFill>
              </a:rPr>
              <a:t>Bachelor-Studiengängen</a:t>
            </a:r>
          </a:p>
          <a:p>
            <a:pPr lvl="2"/>
            <a:r>
              <a:rPr lang="de-DE" dirty="0" smtClean="0">
                <a:solidFill>
                  <a:srgbClr val="000000"/>
                </a:solidFill>
              </a:rPr>
              <a:t>…von </a:t>
            </a:r>
            <a:r>
              <a:rPr lang="de-DE" dirty="0">
                <a:solidFill>
                  <a:srgbClr val="000000"/>
                </a:solidFill>
              </a:rPr>
              <a:t>Zusatzausbildungen auf Hochschulebene</a:t>
            </a:r>
          </a:p>
          <a:p>
            <a:pPr lvl="2"/>
            <a:r>
              <a:rPr lang="de-DE" dirty="0" smtClean="0">
                <a:solidFill>
                  <a:srgbClr val="000000"/>
                </a:solidFill>
              </a:rPr>
              <a:t>…einer </a:t>
            </a:r>
            <a:r>
              <a:rPr lang="de-DE" dirty="0">
                <a:solidFill>
                  <a:srgbClr val="000000"/>
                </a:solidFill>
              </a:rPr>
              <a:t>Lehre (Gesellenzeugnis)</a:t>
            </a:r>
          </a:p>
          <a:p>
            <a:pPr lvl="2"/>
            <a:r>
              <a:rPr lang="de-DE" dirty="0" smtClean="0">
                <a:solidFill>
                  <a:srgbClr val="000000"/>
                </a:solidFill>
              </a:rPr>
              <a:t>…einer </a:t>
            </a:r>
            <a:r>
              <a:rPr lang="de-DE" dirty="0">
                <a:solidFill>
                  <a:srgbClr val="000000"/>
                </a:solidFill>
              </a:rPr>
              <a:t>Meisterausbildung (Meisterbrief)</a:t>
            </a:r>
          </a:p>
          <a:p>
            <a:pPr lvl="2"/>
            <a:r>
              <a:rPr lang="de-DE" dirty="0" smtClean="0"/>
              <a:t>                    </a:t>
            </a:r>
            <a:endParaRPr lang="de-DE" dirty="0"/>
          </a:p>
          <a:p>
            <a:pPr lvl="2"/>
            <a:endParaRPr lang="de-DE" dirty="0"/>
          </a:p>
          <a:p>
            <a:pPr lvl="2"/>
            <a:endParaRPr lang="de-DE" dirty="0" smtClean="0"/>
          </a:p>
        </p:txBody>
      </p:sp>
    </p:spTree>
    <p:extLst>
      <p:ext uri="{BB962C8B-B14F-4D97-AF65-F5344CB8AC3E}">
        <p14:creationId xmlns:p14="http://schemas.microsoft.com/office/powerpoint/2010/main" val="14005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7339" y="240613"/>
            <a:ext cx="8569324" cy="738664"/>
          </a:xfrm>
        </p:spPr>
        <p:txBody>
          <a:bodyPr/>
          <a:lstStyle/>
          <a:p>
            <a:r>
              <a:rPr lang="de-DE" sz="1400" dirty="0" smtClean="0"/>
              <a:t/>
            </a:r>
            <a:br>
              <a:rPr lang="de-DE" sz="1400" dirty="0" smtClean="0"/>
            </a:br>
            <a:r>
              <a:rPr lang="de-DE" sz="1400" dirty="0" smtClean="0"/>
              <a:t>Frage 4</a:t>
            </a:r>
            <a:r>
              <a:rPr lang="fr-BE" dirty="0"/>
              <a:t/>
            </a:r>
            <a:br>
              <a:rPr lang="fr-BE" dirty="0"/>
            </a:br>
            <a:endParaRPr lang="fr-BE" dirty="0"/>
          </a:p>
        </p:txBody>
      </p:sp>
      <p:sp>
        <p:nvSpPr>
          <p:cNvPr id="3" name="Espace réservé de la date 2"/>
          <p:cNvSpPr>
            <a:spLocks noGrp="1"/>
          </p:cNvSpPr>
          <p:nvPr>
            <p:ph type="dt" sz="half" idx="10"/>
          </p:nvPr>
        </p:nvSpPr>
        <p:spPr/>
        <p:txBody>
          <a:bodyPr/>
          <a:lstStyle/>
          <a:p>
            <a:fld id="{96CD4BB0-73C7-46DC-8CC5-2189CEC8102C}" type="datetime1">
              <a:rPr lang="de-DE" smtClean="0"/>
              <a:t>20.10.2016</a:t>
            </a:fld>
            <a:endParaRPr lang="de-DE"/>
          </a:p>
        </p:txBody>
      </p:sp>
      <p:sp>
        <p:nvSpPr>
          <p:cNvPr id="4" name="Espace réservé du pied de page 3"/>
          <p:cNvSpPr>
            <a:spLocks noGrp="1"/>
          </p:cNvSpPr>
          <p:nvPr>
            <p:ph type="ftr" sz="quarter" idx="11"/>
          </p:nvPr>
        </p:nvSpPr>
        <p:spPr/>
        <p:txBody>
          <a:bodyPr/>
          <a:lstStyle/>
          <a:p>
            <a:r>
              <a:rPr lang="de-DE" smtClean="0"/>
              <a:t>Platzhalter Präsentationstitel</a:t>
            </a:r>
            <a:endParaRPr lang="de-DE"/>
          </a:p>
        </p:txBody>
      </p:sp>
      <p:sp>
        <p:nvSpPr>
          <p:cNvPr id="5" name="Espace réservé du numéro de diapositive 4"/>
          <p:cNvSpPr>
            <a:spLocks noGrp="1"/>
          </p:cNvSpPr>
          <p:nvPr>
            <p:ph type="sldNum" sz="quarter" idx="12"/>
          </p:nvPr>
        </p:nvSpPr>
        <p:spPr/>
        <p:txBody>
          <a:bodyPr/>
          <a:lstStyle/>
          <a:p>
            <a:r>
              <a:rPr lang="de-DE" smtClean="0"/>
              <a:t>Seite </a:t>
            </a:r>
            <a:fld id="{F3E40750-43DD-44D7-993D-19CAB7B80A87}" type="slidenum">
              <a:rPr lang="de-DE" smtClean="0"/>
              <a:pPr/>
              <a:t>40</a:t>
            </a:fld>
            <a:endParaRPr lang="de-DE"/>
          </a:p>
        </p:txBody>
      </p:sp>
      <p:sp>
        <p:nvSpPr>
          <p:cNvPr id="6" name="Espace réservé du texte 5"/>
          <p:cNvSpPr>
            <a:spLocks noGrp="1"/>
          </p:cNvSpPr>
          <p:nvPr>
            <p:ph type="body" sz="quarter" idx="13"/>
          </p:nvPr>
        </p:nvSpPr>
        <p:spPr>
          <a:xfrm>
            <a:off x="4572000" y="1995686"/>
            <a:ext cx="4284476" cy="2728952"/>
          </a:xfrm>
        </p:spPr>
        <p:txBody>
          <a:bodyPr/>
          <a:lstStyle/>
          <a:p>
            <a:r>
              <a:rPr lang="de-DE" sz="1400" b="0" dirty="0" smtClean="0"/>
              <a:t>64</a:t>
            </a:r>
            <a:r>
              <a:rPr lang="de-DE" sz="1400" b="0" dirty="0"/>
              <a:t>% der befragten Unternehmen geben an, dass die Fähigkeiten zwischen geringqualifizierten und diplomierten Arbeitskräften nach einiger Zeit vergleichbar sind. </a:t>
            </a:r>
            <a:endParaRPr lang="fr-BE" sz="1400" b="0" dirty="0"/>
          </a:p>
          <a:p>
            <a:r>
              <a:rPr lang="de-DE" sz="1400" b="0" dirty="0"/>
              <a:t>Die Kommentare machen jedoch deutlich, dass hier differenziert werden muss:</a:t>
            </a:r>
            <a:endParaRPr lang="fr-BE" sz="1400" b="0" dirty="0"/>
          </a:p>
          <a:p>
            <a:r>
              <a:rPr lang="de-DE" sz="1400" b="0" dirty="0"/>
              <a:t>In Einzelfällen kann sich eine Vergleichbarkeit entwickeln. Dies setzt jedoch voraus, dass die Motivation des Mitarbeiters stimmt. Außerdem ist diese Entwicklung nicht für alle Tätigkeiten </a:t>
            </a:r>
            <a:r>
              <a:rPr lang="de-DE" sz="1400" b="0" dirty="0" smtClean="0"/>
              <a:t>beobachtbar. </a:t>
            </a:r>
            <a:endParaRPr lang="fr-BE" sz="1400" b="0" dirty="0"/>
          </a:p>
        </p:txBody>
      </p:sp>
      <p:sp>
        <p:nvSpPr>
          <p:cNvPr id="7" name="Espace réservé pour une image  6"/>
          <p:cNvSpPr>
            <a:spLocks noGrp="1"/>
          </p:cNvSpPr>
          <p:nvPr>
            <p:ph type="pic" sz="quarter" idx="14"/>
          </p:nvPr>
        </p:nvSpPr>
        <p:spPr>
          <a:xfrm>
            <a:off x="179512" y="2530018"/>
            <a:ext cx="3708411" cy="1122863"/>
          </a:xfrm>
        </p:spPr>
      </p:sp>
      <p:graphicFrame>
        <p:nvGraphicFramePr>
          <p:cNvPr id="9" name="Tableau 8"/>
          <p:cNvGraphicFramePr>
            <a:graphicFrameLocks noGrp="1"/>
          </p:cNvGraphicFramePr>
          <p:nvPr>
            <p:extLst>
              <p:ext uri="{D42A27DB-BD31-4B8C-83A1-F6EECF244321}">
                <p14:modId xmlns:p14="http://schemas.microsoft.com/office/powerpoint/2010/main" val="1994853767"/>
              </p:ext>
            </p:extLst>
          </p:nvPr>
        </p:nvGraphicFramePr>
        <p:xfrm>
          <a:off x="179512" y="1851670"/>
          <a:ext cx="3600400" cy="1840230"/>
        </p:xfrm>
        <a:graphic>
          <a:graphicData uri="http://schemas.openxmlformats.org/drawingml/2006/table">
            <a:tbl>
              <a:tblPr firstRow="1" firstCol="1" bandRow="1">
                <a:tableStyleId>{5C22544A-7EE6-4342-B048-85BDC9FD1C3A}</a:tableStyleId>
              </a:tblPr>
              <a:tblGrid>
                <a:gridCol w="2592021"/>
                <a:gridCol w="1008379"/>
              </a:tblGrid>
              <a:tr h="487158">
                <a:tc>
                  <a:txBody>
                    <a:bodyPr/>
                    <a:lstStyle/>
                    <a:p>
                      <a:pPr>
                        <a:lnSpc>
                          <a:spcPct val="115000"/>
                        </a:lnSpc>
                        <a:spcAft>
                          <a:spcPts val="0"/>
                        </a:spcAft>
                      </a:pPr>
                      <a:endParaRPr lang="de-DE" sz="1100" dirty="0" smtClean="0">
                        <a:effectLst/>
                        <a:latin typeface="+mn-lt"/>
                        <a:ea typeface="+mn-ea"/>
                        <a:cs typeface="+mn-cs"/>
                      </a:endParaRPr>
                    </a:p>
                    <a:p>
                      <a:pPr>
                        <a:lnSpc>
                          <a:spcPct val="115000"/>
                        </a:lnSpc>
                        <a:spcAft>
                          <a:spcPts val="0"/>
                        </a:spcAft>
                      </a:pPr>
                      <a:endParaRPr lang="de-DE" sz="1100" dirty="0" smtClean="0">
                        <a:effectLst/>
                        <a:latin typeface="+mn-lt"/>
                        <a:ea typeface="+mn-ea"/>
                        <a:cs typeface="+mn-cs"/>
                      </a:endParaRPr>
                    </a:p>
                    <a:p>
                      <a:pPr>
                        <a:lnSpc>
                          <a:spcPct val="115000"/>
                        </a:lnSpc>
                        <a:spcAft>
                          <a:spcPts val="0"/>
                        </a:spcAft>
                      </a:pPr>
                      <a:r>
                        <a:rPr lang="de-DE" sz="1100" dirty="0" err="1" smtClean="0">
                          <a:effectLst/>
                          <a:latin typeface="+mn-lt"/>
                          <a:ea typeface="+mn-ea"/>
                          <a:cs typeface="+mn-cs"/>
                        </a:rPr>
                        <a:t>Un</a:t>
                      </a:r>
                      <a:r>
                        <a:rPr lang="de-DE" sz="1100" dirty="0" smtClean="0">
                          <a:effectLst/>
                          <a:latin typeface="+mn-lt"/>
                          <a:ea typeface="+mn-ea"/>
                          <a:cs typeface="+mn-cs"/>
                        </a:rPr>
                        <a:t>µµµµµµµ</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algn="ctr">
                        <a:lnSpc>
                          <a:spcPct val="115000"/>
                        </a:lnSpc>
                        <a:spcAft>
                          <a:spcPts val="0"/>
                        </a:spcAft>
                      </a:pPr>
                      <a:r>
                        <a:rPr lang="de-DE" sz="1100" dirty="0">
                          <a:effectLst/>
                        </a:rPr>
                        <a:t> </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noFill/>
                  </a:tcPr>
                </a:tc>
              </a:tr>
              <a:tr h="321220">
                <a:tc>
                  <a:txBody>
                    <a:bodyPr/>
                    <a:lstStyle/>
                    <a:p>
                      <a:pPr>
                        <a:lnSpc>
                          <a:spcPct val="115000"/>
                        </a:lnSpc>
                        <a:spcAft>
                          <a:spcPts val="0"/>
                        </a:spcAft>
                      </a:pPr>
                      <a:r>
                        <a:rPr lang="de-DE" sz="1200" b="0" dirty="0">
                          <a:solidFill>
                            <a:srgbClr val="000000"/>
                          </a:solidFill>
                          <a:effectLst/>
                        </a:rPr>
                        <a:t>Ja, Fähigkeiten sind irgendwann vergleichbar</a:t>
                      </a:r>
                      <a:endParaRPr lang="fr-B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c>
                  <a:txBody>
                    <a:bodyPr/>
                    <a:lstStyle/>
                    <a:p>
                      <a:pPr algn="ctr">
                        <a:lnSpc>
                          <a:spcPct val="115000"/>
                        </a:lnSpc>
                        <a:spcAft>
                          <a:spcPts val="0"/>
                        </a:spcAft>
                      </a:pPr>
                      <a:r>
                        <a:rPr lang="de-DE" sz="1200" dirty="0">
                          <a:solidFill>
                            <a:srgbClr val="000000"/>
                          </a:solidFill>
                          <a:effectLst/>
                        </a:rPr>
                        <a:t>9</a:t>
                      </a:r>
                      <a:endParaRPr lang="fr-BE"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r>
              <a:tr h="321220">
                <a:tc>
                  <a:txBody>
                    <a:bodyPr/>
                    <a:lstStyle/>
                    <a:p>
                      <a:pPr>
                        <a:lnSpc>
                          <a:spcPct val="115000"/>
                        </a:lnSpc>
                        <a:spcAft>
                          <a:spcPts val="0"/>
                        </a:spcAft>
                      </a:pPr>
                      <a:r>
                        <a:rPr lang="de-DE" sz="1200" b="0" dirty="0">
                          <a:solidFill>
                            <a:srgbClr val="000000"/>
                          </a:solidFill>
                          <a:effectLst/>
                        </a:rPr>
                        <a:t>Nein, die Fähigkeiten der Diplomierten bleiben deutlich höher</a:t>
                      </a:r>
                      <a:endParaRPr lang="fr-B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c>
                  <a:txBody>
                    <a:bodyPr/>
                    <a:lstStyle/>
                    <a:p>
                      <a:pPr algn="ctr">
                        <a:lnSpc>
                          <a:spcPct val="115000"/>
                        </a:lnSpc>
                        <a:spcAft>
                          <a:spcPts val="0"/>
                        </a:spcAft>
                      </a:pPr>
                      <a:r>
                        <a:rPr lang="de-DE" sz="1200" dirty="0">
                          <a:solidFill>
                            <a:srgbClr val="000000"/>
                          </a:solidFill>
                          <a:effectLst/>
                        </a:rPr>
                        <a:t>4</a:t>
                      </a:r>
                      <a:endParaRPr lang="fr-BE"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r>
              <a:tr h="155281">
                <a:tc>
                  <a:txBody>
                    <a:bodyPr/>
                    <a:lstStyle/>
                    <a:p>
                      <a:pPr>
                        <a:lnSpc>
                          <a:spcPct val="115000"/>
                        </a:lnSpc>
                        <a:spcAft>
                          <a:spcPts val="0"/>
                        </a:spcAft>
                      </a:pPr>
                      <a:r>
                        <a:rPr lang="de-DE" sz="1200" b="0" dirty="0">
                          <a:solidFill>
                            <a:srgbClr val="000000"/>
                          </a:solidFill>
                          <a:effectLst/>
                        </a:rPr>
                        <a:t>Keine Angaben</a:t>
                      </a:r>
                      <a:endParaRPr lang="fr-B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c>
                  <a:txBody>
                    <a:bodyPr/>
                    <a:lstStyle/>
                    <a:p>
                      <a:pPr algn="ctr">
                        <a:lnSpc>
                          <a:spcPct val="115000"/>
                        </a:lnSpc>
                        <a:spcAft>
                          <a:spcPts val="0"/>
                        </a:spcAft>
                      </a:pPr>
                      <a:r>
                        <a:rPr lang="de-DE" sz="1200" dirty="0">
                          <a:solidFill>
                            <a:srgbClr val="000000"/>
                          </a:solidFill>
                          <a:effectLst/>
                        </a:rPr>
                        <a:t>1</a:t>
                      </a:r>
                      <a:endParaRPr lang="fr-BE"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r>
              <a:tr h="155281">
                <a:tc>
                  <a:txBody>
                    <a:bodyPr/>
                    <a:lstStyle/>
                    <a:p>
                      <a:pPr>
                        <a:lnSpc>
                          <a:spcPct val="115000"/>
                        </a:lnSpc>
                        <a:spcAft>
                          <a:spcPts val="0"/>
                        </a:spcAft>
                      </a:pPr>
                      <a:r>
                        <a:rPr lang="de-DE" sz="1200" b="0" dirty="0">
                          <a:solidFill>
                            <a:srgbClr val="000000"/>
                          </a:solidFill>
                          <a:effectLst/>
                        </a:rPr>
                        <a:t>Total</a:t>
                      </a:r>
                      <a:endParaRPr lang="fr-B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75000"/>
                      </a:schemeClr>
                    </a:solidFill>
                  </a:tcPr>
                </a:tc>
                <a:tc>
                  <a:txBody>
                    <a:bodyPr/>
                    <a:lstStyle/>
                    <a:p>
                      <a:pPr algn="ctr">
                        <a:lnSpc>
                          <a:spcPct val="115000"/>
                        </a:lnSpc>
                        <a:spcAft>
                          <a:spcPts val="0"/>
                        </a:spcAft>
                      </a:pPr>
                      <a:r>
                        <a:rPr lang="de-DE" sz="1200" dirty="0">
                          <a:solidFill>
                            <a:srgbClr val="000000"/>
                          </a:solidFill>
                          <a:effectLst/>
                        </a:rPr>
                        <a:t>14</a:t>
                      </a:r>
                      <a:endParaRPr lang="fr-BE"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75000"/>
                      </a:schemeClr>
                    </a:solidFill>
                  </a:tcPr>
                </a:tc>
              </a:tr>
            </a:tbl>
          </a:graphicData>
        </a:graphic>
      </p:graphicFrame>
      <p:sp>
        <p:nvSpPr>
          <p:cNvPr id="10" name="ZoneTexte 9"/>
          <p:cNvSpPr txBox="1"/>
          <p:nvPr/>
        </p:nvSpPr>
        <p:spPr>
          <a:xfrm>
            <a:off x="179512" y="1203598"/>
            <a:ext cx="8496944" cy="523220"/>
          </a:xfrm>
          <a:prstGeom prst="rect">
            <a:avLst/>
          </a:prstGeom>
          <a:noFill/>
        </p:spPr>
        <p:txBody>
          <a:bodyPr wrap="square" rtlCol="0">
            <a:spAutoFit/>
          </a:bodyPr>
          <a:lstStyle/>
          <a:p>
            <a:pPr>
              <a:spcBef>
                <a:spcPts val="600"/>
              </a:spcBef>
              <a:buClr>
                <a:schemeClr val="accent1"/>
              </a:buClr>
            </a:pPr>
            <a:r>
              <a:rPr lang="de-DE" sz="1400" dirty="0">
                <a:solidFill>
                  <a:schemeClr val="tx2"/>
                </a:solidFill>
              </a:rPr>
              <a:t>„Haben die geringqualifizierten Mitarbeiter Ihres Unternehmens im Laufe der Zeit Berufserfahrung erlangt, die mit diplomierten Fachkräften vergleichbar ist? Was ist Ihre Einschätzung?“ </a:t>
            </a:r>
            <a:endParaRPr lang="fr-BE" sz="1400" dirty="0">
              <a:solidFill>
                <a:schemeClr val="tx2"/>
              </a:solidFill>
            </a:endParaRPr>
          </a:p>
        </p:txBody>
      </p:sp>
      <p:sp>
        <p:nvSpPr>
          <p:cNvPr id="11" name="ZoneTexte 10"/>
          <p:cNvSpPr txBox="1"/>
          <p:nvPr/>
        </p:nvSpPr>
        <p:spPr>
          <a:xfrm>
            <a:off x="287338" y="2034595"/>
            <a:ext cx="3708598" cy="338554"/>
          </a:xfrm>
          <a:prstGeom prst="rect">
            <a:avLst/>
          </a:prstGeom>
          <a:noFill/>
        </p:spPr>
        <p:txBody>
          <a:bodyPr wrap="square" rtlCol="0">
            <a:spAutoFit/>
          </a:bodyPr>
          <a:lstStyle/>
          <a:p>
            <a:pPr>
              <a:spcBef>
                <a:spcPts val="600"/>
              </a:spcBef>
              <a:buClr>
                <a:schemeClr val="accent1"/>
              </a:buClr>
            </a:pPr>
            <a:r>
              <a:rPr lang="fr-BE" sz="1600" dirty="0" err="1" smtClean="0">
                <a:solidFill>
                  <a:schemeClr val="tx2"/>
                </a:solidFill>
              </a:rPr>
              <a:t>Unternehmen</a:t>
            </a:r>
            <a:endParaRPr lang="fr-BE" sz="1600" dirty="0" smtClean="0">
              <a:solidFill>
                <a:schemeClr val="tx2"/>
              </a:solidFill>
            </a:endParaRPr>
          </a:p>
        </p:txBody>
      </p:sp>
      <p:sp>
        <p:nvSpPr>
          <p:cNvPr id="12" name="ZoneTexte 11"/>
          <p:cNvSpPr txBox="1"/>
          <p:nvPr/>
        </p:nvSpPr>
        <p:spPr>
          <a:xfrm>
            <a:off x="395536" y="3811158"/>
            <a:ext cx="2880320" cy="344768"/>
          </a:xfrm>
          <a:prstGeom prst="rect">
            <a:avLst/>
          </a:prstGeom>
          <a:noFill/>
        </p:spPr>
        <p:txBody>
          <a:bodyPr wrap="square" rtlCol="0">
            <a:spAutoFit/>
          </a:bodyPr>
          <a:lstStyle/>
          <a:p>
            <a:pPr>
              <a:spcBef>
                <a:spcPts val="600"/>
              </a:spcBef>
              <a:buClr>
                <a:schemeClr val="accent1"/>
              </a:buClr>
            </a:pPr>
            <a:r>
              <a:rPr lang="fr-BE" sz="1600" dirty="0" err="1" smtClean="0">
                <a:solidFill>
                  <a:schemeClr val="tx2"/>
                </a:solidFill>
              </a:rPr>
              <a:t>Innungen</a:t>
            </a:r>
            <a:endParaRPr lang="fr-BE" sz="1600" dirty="0" smtClean="0">
              <a:solidFill>
                <a:schemeClr val="tx2"/>
              </a:solidFill>
            </a:endParaRPr>
          </a:p>
        </p:txBody>
      </p:sp>
      <p:graphicFrame>
        <p:nvGraphicFramePr>
          <p:cNvPr id="13" name="Tableau 12"/>
          <p:cNvGraphicFramePr>
            <a:graphicFrameLocks noGrp="1"/>
          </p:cNvGraphicFramePr>
          <p:nvPr>
            <p:extLst>
              <p:ext uri="{D42A27DB-BD31-4B8C-83A1-F6EECF244321}">
                <p14:modId xmlns:p14="http://schemas.microsoft.com/office/powerpoint/2010/main" val="824412258"/>
              </p:ext>
            </p:extLst>
          </p:nvPr>
        </p:nvGraphicFramePr>
        <p:xfrm>
          <a:off x="222667" y="4216591"/>
          <a:ext cx="3514090" cy="578358"/>
        </p:xfrm>
        <a:graphic>
          <a:graphicData uri="http://schemas.openxmlformats.org/drawingml/2006/table">
            <a:tbl>
              <a:tblPr firstRow="1" firstCol="1" bandRow="1">
                <a:tableStyleId>{5C22544A-7EE6-4342-B048-85BDC9FD1C3A}</a:tableStyleId>
              </a:tblPr>
              <a:tblGrid>
                <a:gridCol w="1173480"/>
                <a:gridCol w="379730"/>
                <a:gridCol w="1960880"/>
              </a:tblGrid>
              <a:tr h="190500">
                <a:tc>
                  <a:txBody>
                    <a:bodyPr/>
                    <a:lstStyle/>
                    <a:p>
                      <a:pPr>
                        <a:lnSpc>
                          <a:spcPct val="115000"/>
                        </a:lnSpc>
                        <a:spcAft>
                          <a:spcPts val="0"/>
                        </a:spcAft>
                      </a:pPr>
                      <a:r>
                        <a:rPr lang="de-DE" sz="1100" b="0" dirty="0">
                          <a:solidFill>
                            <a:srgbClr val="000000"/>
                          </a:solidFill>
                          <a:effectLst/>
                        </a:rPr>
                        <a:t>Ja</a:t>
                      </a:r>
                      <a:endParaRPr lang="fr-BE" sz="11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c>
                  <a:txBody>
                    <a:bodyPr/>
                    <a:lstStyle/>
                    <a:p>
                      <a:pPr algn="ctr">
                        <a:lnSpc>
                          <a:spcPct val="115000"/>
                        </a:lnSpc>
                        <a:spcAft>
                          <a:spcPts val="0"/>
                        </a:spcAft>
                      </a:pPr>
                      <a:r>
                        <a:rPr lang="de-DE" sz="1100" b="0" dirty="0">
                          <a:solidFill>
                            <a:srgbClr val="000000"/>
                          </a:solidFill>
                          <a:effectLst/>
                        </a:rPr>
                        <a:t>5</a:t>
                      </a:r>
                      <a:endParaRPr lang="fr-BE" sz="11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c>
                  <a:txBody>
                    <a:bodyPr/>
                    <a:lstStyle/>
                    <a:p>
                      <a:pPr>
                        <a:lnSpc>
                          <a:spcPct val="115000"/>
                        </a:lnSpc>
                        <a:spcAft>
                          <a:spcPts val="0"/>
                        </a:spcAft>
                      </a:pPr>
                      <a:r>
                        <a:rPr lang="de-DE" sz="1100" b="0" dirty="0">
                          <a:solidFill>
                            <a:srgbClr val="000000"/>
                          </a:solidFill>
                          <a:effectLst/>
                        </a:rPr>
                        <a:t>4 </a:t>
                      </a:r>
                      <a:r>
                        <a:rPr lang="de-DE" sz="1100" b="0" dirty="0" smtClean="0">
                          <a:solidFill>
                            <a:srgbClr val="000000"/>
                          </a:solidFill>
                          <a:effectLst/>
                        </a:rPr>
                        <a:t>Bäckereien</a:t>
                      </a:r>
                      <a:r>
                        <a:rPr lang="de-DE" sz="1100" b="0" baseline="0" dirty="0" smtClean="0">
                          <a:solidFill>
                            <a:srgbClr val="000000"/>
                          </a:solidFill>
                          <a:effectLst/>
                        </a:rPr>
                        <a:t> + </a:t>
                      </a:r>
                      <a:r>
                        <a:rPr lang="de-DE" sz="1100" b="0" dirty="0" smtClean="0">
                          <a:solidFill>
                            <a:srgbClr val="000000"/>
                          </a:solidFill>
                          <a:effectLst/>
                        </a:rPr>
                        <a:t>Heizung </a:t>
                      </a:r>
                      <a:r>
                        <a:rPr lang="de-DE" sz="1100" b="0" dirty="0">
                          <a:solidFill>
                            <a:srgbClr val="000000"/>
                          </a:solidFill>
                          <a:effectLst/>
                        </a:rPr>
                        <a:t>&amp; Sanitär Innung</a:t>
                      </a:r>
                      <a:endParaRPr lang="fr-BE" sz="11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r>
              <a:tr h="190500">
                <a:tc>
                  <a:txBody>
                    <a:bodyPr/>
                    <a:lstStyle/>
                    <a:p>
                      <a:pPr>
                        <a:lnSpc>
                          <a:spcPct val="115000"/>
                        </a:lnSpc>
                        <a:spcAft>
                          <a:spcPts val="0"/>
                        </a:spcAft>
                      </a:pPr>
                      <a:r>
                        <a:rPr lang="de-DE" sz="1100" b="0" dirty="0">
                          <a:solidFill>
                            <a:srgbClr val="000000"/>
                          </a:solidFill>
                          <a:effectLst/>
                        </a:rPr>
                        <a:t>Nein</a:t>
                      </a:r>
                      <a:endParaRPr lang="fr-BE" sz="11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c>
                  <a:txBody>
                    <a:bodyPr/>
                    <a:lstStyle/>
                    <a:p>
                      <a:pPr algn="ctr">
                        <a:lnSpc>
                          <a:spcPct val="115000"/>
                        </a:lnSpc>
                        <a:spcAft>
                          <a:spcPts val="0"/>
                        </a:spcAft>
                      </a:pPr>
                      <a:r>
                        <a:rPr lang="de-DE" sz="1100" b="0" dirty="0">
                          <a:solidFill>
                            <a:srgbClr val="000000"/>
                          </a:solidFill>
                          <a:effectLst/>
                        </a:rPr>
                        <a:t>2</a:t>
                      </a:r>
                      <a:endParaRPr lang="fr-BE" sz="11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c>
                  <a:txBody>
                    <a:bodyPr/>
                    <a:lstStyle/>
                    <a:p>
                      <a:pPr>
                        <a:lnSpc>
                          <a:spcPct val="115000"/>
                        </a:lnSpc>
                        <a:spcAft>
                          <a:spcPts val="0"/>
                        </a:spcAft>
                      </a:pPr>
                      <a:r>
                        <a:rPr lang="de-DE" sz="1100" b="0" dirty="0">
                          <a:solidFill>
                            <a:srgbClr val="000000"/>
                          </a:solidFill>
                          <a:effectLst/>
                        </a:rPr>
                        <a:t>Metallinnung, 1 Bäckerei</a:t>
                      </a:r>
                      <a:endParaRPr lang="fr-BE" sz="11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r>
            </a:tbl>
          </a:graphicData>
        </a:graphic>
      </p:graphicFrame>
    </p:spTree>
    <p:extLst>
      <p:ext uri="{BB962C8B-B14F-4D97-AF65-F5344CB8AC3E}">
        <p14:creationId xmlns:p14="http://schemas.microsoft.com/office/powerpoint/2010/main" val="108853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7339" y="456056"/>
            <a:ext cx="8569324" cy="307777"/>
          </a:xfrm>
        </p:spPr>
        <p:txBody>
          <a:bodyPr/>
          <a:lstStyle/>
          <a:p>
            <a:r>
              <a:rPr lang="fr-BE" dirty="0" err="1" smtClean="0"/>
              <a:t>Frage</a:t>
            </a:r>
            <a:r>
              <a:rPr lang="fr-BE" dirty="0" smtClean="0"/>
              <a:t> 5</a:t>
            </a:r>
            <a:endParaRPr lang="fr-BE" dirty="0"/>
          </a:p>
        </p:txBody>
      </p:sp>
      <p:sp>
        <p:nvSpPr>
          <p:cNvPr id="3" name="Espace réservé de la date 2"/>
          <p:cNvSpPr>
            <a:spLocks noGrp="1"/>
          </p:cNvSpPr>
          <p:nvPr>
            <p:ph type="dt" sz="half" idx="10"/>
          </p:nvPr>
        </p:nvSpPr>
        <p:spPr/>
        <p:txBody>
          <a:bodyPr/>
          <a:lstStyle/>
          <a:p>
            <a:fld id="{D772F2F8-751D-4396-BE84-D851B6A3CB69}" type="datetime1">
              <a:rPr lang="de-DE" smtClean="0"/>
              <a:t>20.10.2016</a:t>
            </a:fld>
            <a:endParaRPr lang="de-DE"/>
          </a:p>
        </p:txBody>
      </p:sp>
      <p:sp>
        <p:nvSpPr>
          <p:cNvPr id="4" name="Espace réservé du pied de page 3"/>
          <p:cNvSpPr>
            <a:spLocks noGrp="1"/>
          </p:cNvSpPr>
          <p:nvPr>
            <p:ph type="ftr" sz="quarter" idx="11"/>
          </p:nvPr>
        </p:nvSpPr>
        <p:spPr/>
        <p:txBody>
          <a:bodyPr/>
          <a:lstStyle/>
          <a:p>
            <a:r>
              <a:rPr lang="de-DE" smtClean="0"/>
              <a:t>Platzhalter Präsentationstitel</a:t>
            </a:r>
            <a:endParaRPr lang="de-DE"/>
          </a:p>
        </p:txBody>
      </p:sp>
      <p:sp>
        <p:nvSpPr>
          <p:cNvPr id="5" name="Espace réservé du numéro de diapositive 4"/>
          <p:cNvSpPr>
            <a:spLocks noGrp="1"/>
          </p:cNvSpPr>
          <p:nvPr>
            <p:ph type="sldNum" sz="quarter" idx="12"/>
          </p:nvPr>
        </p:nvSpPr>
        <p:spPr/>
        <p:txBody>
          <a:bodyPr/>
          <a:lstStyle/>
          <a:p>
            <a:r>
              <a:rPr lang="de-DE" smtClean="0"/>
              <a:t>Seite </a:t>
            </a:r>
            <a:fld id="{F3E40750-43DD-44D7-993D-19CAB7B80A87}" type="slidenum">
              <a:rPr lang="de-DE" smtClean="0"/>
              <a:pPr/>
              <a:t>41</a:t>
            </a:fld>
            <a:endParaRPr lang="de-DE"/>
          </a:p>
        </p:txBody>
      </p:sp>
      <p:sp>
        <p:nvSpPr>
          <p:cNvPr id="6" name="Espace réservé du texte 5"/>
          <p:cNvSpPr>
            <a:spLocks noGrp="1"/>
          </p:cNvSpPr>
          <p:nvPr>
            <p:ph type="body" sz="quarter" idx="13"/>
          </p:nvPr>
        </p:nvSpPr>
        <p:spPr>
          <a:xfrm>
            <a:off x="287338" y="1059582"/>
            <a:ext cx="8569325" cy="3642023"/>
          </a:xfrm>
        </p:spPr>
        <p:txBody>
          <a:bodyPr/>
          <a:lstStyle/>
          <a:p>
            <a:r>
              <a:rPr lang="de-DE" sz="1400" b="0" dirty="0" smtClean="0"/>
              <a:t>„Denken </a:t>
            </a:r>
            <a:r>
              <a:rPr lang="de-DE" sz="1400" b="0" dirty="0"/>
              <a:t>Sie, dass es für die geringqualifizierten Mitarbeiter/innen des Unternehmens interessant wäre, wenn Sie Ihre erworbenen beruflichen Kompetenzen anerkennen lassen könnten und, zum Beispiel dadurch Dispensen im Rahmen einer Qualifizierungsmaßnahme (Lehrlingsausbildung, Meisterausbildung, Bachelorstudiengang, usw.)  erhalten könnten</a:t>
            </a:r>
            <a:r>
              <a:rPr lang="de-DE" sz="1400" b="0" dirty="0" smtClean="0"/>
              <a:t>.“ </a:t>
            </a:r>
            <a:endParaRPr lang="fr-BE" sz="1400" b="0" dirty="0"/>
          </a:p>
          <a:p>
            <a:r>
              <a:rPr lang="de-DE" dirty="0" smtClean="0"/>
              <a:t>Unternehmen:			</a:t>
            </a:r>
            <a:r>
              <a:rPr lang="de-DE" sz="1400" b="0" dirty="0"/>
              <a:t>In den Kommentaren machen die Unternehmen </a:t>
            </a:r>
            <a:r>
              <a:rPr lang="de-DE" sz="1400" b="0" dirty="0" smtClean="0"/>
              <a:t>					deutlich</a:t>
            </a:r>
            <a:r>
              <a:rPr lang="de-DE" sz="1400" b="0" dirty="0"/>
              <a:t>, dass es für die Mitarbeiter sicherlich von </a:t>
            </a:r>
            <a:r>
              <a:rPr lang="de-DE" sz="1400" b="0" dirty="0" smtClean="0"/>
              <a:t>					Vorteil </a:t>
            </a:r>
            <a:r>
              <a:rPr lang="de-DE" sz="1400" b="0" dirty="0"/>
              <a:t>sein kann, für die Unternehmen aber weniger, </a:t>
            </a:r>
            <a:r>
              <a:rPr lang="de-DE" sz="1400" b="0" dirty="0" smtClean="0"/>
              <a:t>					weil </a:t>
            </a:r>
            <a:r>
              <a:rPr lang="de-DE" sz="1400" b="0" dirty="0"/>
              <a:t>hier Raum für Aus- und Weiterbildung geschaffen </a:t>
            </a:r>
            <a:r>
              <a:rPr lang="de-DE" sz="1400" b="0" dirty="0" smtClean="0"/>
              <a:t>					werden </a:t>
            </a:r>
            <a:r>
              <a:rPr lang="de-DE" sz="1400" b="0" dirty="0"/>
              <a:t>müsste, was schwierig ist, da die Mitarbeiter </a:t>
            </a:r>
            <a:r>
              <a:rPr lang="de-DE" sz="1400" b="0" dirty="0" smtClean="0"/>
              <a:t>					für </a:t>
            </a:r>
            <a:r>
              <a:rPr lang="de-DE" sz="1400" b="0" dirty="0"/>
              <a:t>die tägliche Arbeit benötigt werden. </a:t>
            </a:r>
            <a:endParaRPr lang="fr-BE" sz="1400" b="0" dirty="0"/>
          </a:p>
          <a:p>
            <a:r>
              <a:rPr lang="fr-BE" dirty="0" err="1" smtClean="0"/>
              <a:t>Innungen</a:t>
            </a:r>
            <a:r>
              <a:rPr lang="fr-BE" dirty="0" smtClean="0"/>
              <a:t>:</a:t>
            </a:r>
          </a:p>
          <a:p>
            <a:endParaRPr lang="fr-BE" dirty="0"/>
          </a:p>
          <a:p>
            <a:endParaRPr lang="fr-BE" dirty="0"/>
          </a:p>
        </p:txBody>
      </p:sp>
      <p:graphicFrame>
        <p:nvGraphicFramePr>
          <p:cNvPr id="8" name="Tableau 7"/>
          <p:cNvGraphicFramePr>
            <a:graphicFrameLocks noGrp="1"/>
          </p:cNvGraphicFramePr>
          <p:nvPr>
            <p:extLst>
              <p:ext uri="{D42A27DB-BD31-4B8C-83A1-F6EECF244321}">
                <p14:modId xmlns:p14="http://schemas.microsoft.com/office/powerpoint/2010/main" val="3335484135"/>
              </p:ext>
            </p:extLst>
          </p:nvPr>
        </p:nvGraphicFramePr>
        <p:xfrm>
          <a:off x="287338" y="2571750"/>
          <a:ext cx="1836390" cy="648072"/>
        </p:xfrm>
        <a:graphic>
          <a:graphicData uri="http://schemas.openxmlformats.org/drawingml/2006/table">
            <a:tbl>
              <a:tblPr firstRow="1" firstCol="1" bandRow="1">
                <a:tableStyleId>{5C22544A-7EE6-4342-B048-85BDC9FD1C3A}</a:tableStyleId>
              </a:tblPr>
              <a:tblGrid>
                <a:gridCol w="918195"/>
                <a:gridCol w="918195"/>
              </a:tblGrid>
              <a:tr h="324036">
                <a:tc>
                  <a:txBody>
                    <a:bodyPr/>
                    <a:lstStyle/>
                    <a:p>
                      <a:pPr>
                        <a:lnSpc>
                          <a:spcPct val="115000"/>
                        </a:lnSpc>
                        <a:spcAft>
                          <a:spcPts val="0"/>
                        </a:spcAft>
                      </a:pPr>
                      <a:r>
                        <a:rPr lang="de-DE" sz="1200" b="0" dirty="0">
                          <a:solidFill>
                            <a:srgbClr val="000000"/>
                          </a:solidFill>
                          <a:effectLst/>
                        </a:rPr>
                        <a:t>Ja</a:t>
                      </a:r>
                      <a:endParaRPr lang="fr-B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c>
                  <a:txBody>
                    <a:bodyPr/>
                    <a:lstStyle/>
                    <a:p>
                      <a:pPr algn="ctr">
                        <a:lnSpc>
                          <a:spcPct val="115000"/>
                        </a:lnSpc>
                        <a:spcAft>
                          <a:spcPts val="0"/>
                        </a:spcAft>
                      </a:pPr>
                      <a:r>
                        <a:rPr lang="de-DE" sz="1200" b="0" dirty="0">
                          <a:solidFill>
                            <a:srgbClr val="000000"/>
                          </a:solidFill>
                          <a:effectLst/>
                        </a:rPr>
                        <a:t>8</a:t>
                      </a:r>
                      <a:endParaRPr lang="fr-B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r>
              <a:tr h="324036">
                <a:tc>
                  <a:txBody>
                    <a:bodyPr/>
                    <a:lstStyle/>
                    <a:p>
                      <a:pPr>
                        <a:lnSpc>
                          <a:spcPct val="115000"/>
                        </a:lnSpc>
                        <a:spcAft>
                          <a:spcPts val="0"/>
                        </a:spcAft>
                      </a:pPr>
                      <a:r>
                        <a:rPr lang="de-DE" sz="1200" b="0" dirty="0">
                          <a:solidFill>
                            <a:srgbClr val="000000"/>
                          </a:solidFill>
                          <a:effectLst/>
                        </a:rPr>
                        <a:t>Nein</a:t>
                      </a:r>
                      <a:endParaRPr lang="fr-B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c>
                  <a:txBody>
                    <a:bodyPr/>
                    <a:lstStyle/>
                    <a:p>
                      <a:pPr algn="ctr">
                        <a:lnSpc>
                          <a:spcPct val="115000"/>
                        </a:lnSpc>
                        <a:spcAft>
                          <a:spcPts val="0"/>
                        </a:spcAft>
                      </a:pPr>
                      <a:r>
                        <a:rPr lang="de-DE" sz="1200" b="0" dirty="0">
                          <a:solidFill>
                            <a:srgbClr val="000000"/>
                          </a:solidFill>
                          <a:effectLst/>
                        </a:rPr>
                        <a:t>6</a:t>
                      </a:r>
                      <a:endParaRPr lang="fr-B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r>
            </a:tbl>
          </a:graphicData>
        </a:graphic>
      </p:graphicFrame>
      <p:sp>
        <p:nvSpPr>
          <p:cNvPr id="9" name="Rectangle 1"/>
          <p:cNvSpPr>
            <a:spLocks noChangeArrowheads="1"/>
          </p:cNvSpPr>
          <p:nvPr/>
        </p:nvSpPr>
        <p:spPr bwMode="auto">
          <a:xfrm>
            <a:off x="3808413" y="16367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graphicFrame>
        <p:nvGraphicFramePr>
          <p:cNvPr id="10" name="Tableau 9"/>
          <p:cNvGraphicFramePr>
            <a:graphicFrameLocks noGrp="1"/>
          </p:cNvGraphicFramePr>
          <p:nvPr>
            <p:extLst>
              <p:ext uri="{D42A27DB-BD31-4B8C-83A1-F6EECF244321}">
                <p14:modId xmlns:p14="http://schemas.microsoft.com/office/powerpoint/2010/main" val="3758212678"/>
              </p:ext>
            </p:extLst>
          </p:nvPr>
        </p:nvGraphicFramePr>
        <p:xfrm>
          <a:off x="274514" y="3937144"/>
          <a:ext cx="1849214" cy="582578"/>
        </p:xfrm>
        <a:graphic>
          <a:graphicData uri="http://schemas.openxmlformats.org/drawingml/2006/table">
            <a:tbl>
              <a:tblPr firstRow="1" firstCol="1" bandRow="1">
                <a:tableStyleId>{5C22544A-7EE6-4342-B048-85BDC9FD1C3A}</a:tableStyleId>
              </a:tblPr>
              <a:tblGrid>
                <a:gridCol w="1205842"/>
                <a:gridCol w="643372"/>
              </a:tblGrid>
              <a:tr h="190028">
                <a:tc>
                  <a:txBody>
                    <a:bodyPr/>
                    <a:lstStyle/>
                    <a:p>
                      <a:pPr>
                        <a:lnSpc>
                          <a:spcPct val="115000"/>
                        </a:lnSpc>
                        <a:spcAft>
                          <a:spcPts val="0"/>
                        </a:spcAft>
                      </a:pPr>
                      <a:r>
                        <a:rPr lang="de-DE" sz="1200" b="0" dirty="0">
                          <a:solidFill>
                            <a:srgbClr val="000000"/>
                          </a:solidFill>
                          <a:effectLst/>
                        </a:rPr>
                        <a:t>Ja </a:t>
                      </a:r>
                      <a:endParaRPr lang="fr-B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c>
                  <a:txBody>
                    <a:bodyPr/>
                    <a:lstStyle/>
                    <a:p>
                      <a:pPr algn="r">
                        <a:lnSpc>
                          <a:spcPct val="115000"/>
                        </a:lnSpc>
                        <a:spcAft>
                          <a:spcPts val="0"/>
                        </a:spcAft>
                      </a:pPr>
                      <a:r>
                        <a:rPr lang="de-DE" sz="1200" b="0" dirty="0">
                          <a:solidFill>
                            <a:srgbClr val="000000"/>
                          </a:solidFill>
                          <a:effectLst/>
                        </a:rPr>
                        <a:t>6</a:t>
                      </a:r>
                      <a:endParaRPr lang="fr-B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r>
              <a:tr h="372266">
                <a:tc>
                  <a:txBody>
                    <a:bodyPr/>
                    <a:lstStyle/>
                    <a:p>
                      <a:pPr>
                        <a:lnSpc>
                          <a:spcPct val="115000"/>
                        </a:lnSpc>
                        <a:spcAft>
                          <a:spcPts val="0"/>
                        </a:spcAft>
                      </a:pPr>
                      <a:r>
                        <a:rPr lang="de-DE" sz="1200" b="0">
                          <a:solidFill>
                            <a:srgbClr val="000000"/>
                          </a:solidFill>
                          <a:effectLst/>
                        </a:rPr>
                        <a:t>Keine Angaben</a:t>
                      </a:r>
                      <a:endParaRPr lang="fr-BE" sz="12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c>
                  <a:txBody>
                    <a:bodyPr/>
                    <a:lstStyle/>
                    <a:p>
                      <a:pPr algn="r">
                        <a:lnSpc>
                          <a:spcPct val="115000"/>
                        </a:lnSpc>
                        <a:spcAft>
                          <a:spcPts val="0"/>
                        </a:spcAft>
                      </a:pPr>
                      <a:r>
                        <a:rPr lang="de-DE" sz="1200" b="0" dirty="0">
                          <a:solidFill>
                            <a:srgbClr val="000000"/>
                          </a:solidFill>
                          <a:effectLst/>
                        </a:rPr>
                        <a:t>1</a:t>
                      </a:r>
                      <a:endParaRPr lang="fr-B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r>
            </a:tbl>
          </a:graphicData>
        </a:graphic>
      </p:graphicFrame>
    </p:spTree>
    <p:extLst>
      <p:ext uri="{BB962C8B-B14F-4D97-AF65-F5344CB8AC3E}">
        <p14:creationId xmlns:p14="http://schemas.microsoft.com/office/powerpoint/2010/main" val="3032188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Frage</a:t>
            </a:r>
            <a:r>
              <a:rPr lang="fr-BE" dirty="0" smtClean="0"/>
              <a:t> 6</a:t>
            </a:r>
            <a:endParaRPr lang="fr-BE" dirty="0"/>
          </a:p>
        </p:txBody>
      </p:sp>
      <p:sp>
        <p:nvSpPr>
          <p:cNvPr id="3" name="Espace réservé de la date 2"/>
          <p:cNvSpPr>
            <a:spLocks noGrp="1"/>
          </p:cNvSpPr>
          <p:nvPr>
            <p:ph type="dt" sz="half" idx="10"/>
          </p:nvPr>
        </p:nvSpPr>
        <p:spPr/>
        <p:txBody>
          <a:bodyPr/>
          <a:lstStyle/>
          <a:p>
            <a:fld id="{D772F2F8-751D-4396-BE84-D851B6A3CB69}" type="datetime1">
              <a:rPr lang="de-DE" smtClean="0"/>
              <a:t>20.10.2016</a:t>
            </a:fld>
            <a:endParaRPr lang="de-DE"/>
          </a:p>
        </p:txBody>
      </p:sp>
      <p:sp>
        <p:nvSpPr>
          <p:cNvPr id="4" name="Espace réservé du pied de page 3"/>
          <p:cNvSpPr>
            <a:spLocks noGrp="1"/>
          </p:cNvSpPr>
          <p:nvPr>
            <p:ph type="ftr" sz="quarter" idx="11"/>
          </p:nvPr>
        </p:nvSpPr>
        <p:spPr/>
        <p:txBody>
          <a:bodyPr/>
          <a:lstStyle/>
          <a:p>
            <a:r>
              <a:rPr lang="de-DE" smtClean="0"/>
              <a:t>Platzhalter Präsentationstitel</a:t>
            </a:r>
            <a:endParaRPr lang="de-DE"/>
          </a:p>
        </p:txBody>
      </p:sp>
      <p:sp>
        <p:nvSpPr>
          <p:cNvPr id="5" name="Espace réservé du numéro de diapositive 4"/>
          <p:cNvSpPr>
            <a:spLocks noGrp="1"/>
          </p:cNvSpPr>
          <p:nvPr>
            <p:ph type="sldNum" sz="quarter" idx="12"/>
          </p:nvPr>
        </p:nvSpPr>
        <p:spPr/>
        <p:txBody>
          <a:bodyPr/>
          <a:lstStyle/>
          <a:p>
            <a:r>
              <a:rPr lang="de-DE" smtClean="0"/>
              <a:t>Seite </a:t>
            </a:r>
            <a:fld id="{F3E40750-43DD-44D7-993D-19CAB7B80A87}" type="slidenum">
              <a:rPr lang="de-DE" smtClean="0"/>
              <a:pPr/>
              <a:t>42</a:t>
            </a:fld>
            <a:endParaRPr lang="de-DE"/>
          </a:p>
        </p:txBody>
      </p:sp>
      <p:sp>
        <p:nvSpPr>
          <p:cNvPr id="6" name="Espace réservé du texte 5"/>
          <p:cNvSpPr>
            <a:spLocks noGrp="1"/>
          </p:cNvSpPr>
          <p:nvPr>
            <p:ph type="body" sz="quarter" idx="13"/>
          </p:nvPr>
        </p:nvSpPr>
        <p:spPr>
          <a:xfrm>
            <a:off x="287524" y="1189922"/>
            <a:ext cx="8569325" cy="3626634"/>
          </a:xfrm>
        </p:spPr>
        <p:txBody>
          <a:bodyPr/>
          <a:lstStyle/>
          <a:p>
            <a:r>
              <a:rPr lang="de-DE" b="0" dirty="0" smtClean="0"/>
              <a:t>„Wäre </a:t>
            </a:r>
            <a:r>
              <a:rPr lang="de-DE" b="0" dirty="0"/>
              <a:t>es für Ihr Unternehmen interessant bestehende Mitarbeiter/innen mit Hilfe eines Zertifizierungsverfahrens, zu einem Abschluss zu führen</a:t>
            </a:r>
            <a:r>
              <a:rPr lang="de-DE" b="0" dirty="0" smtClean="0"/>
              <a:t>?“</a:t>
            </a:r>
          </a:p>
          <a:p>
            <a:r>
              <a:rPr lang="de-DE" dirty="0" smtClean="0"/>
              <a:t>Unternehmen:		</a:t>
            </a:r>
            <a:r>
              <a:rPr lang="de-DE" sz="1400" b="0" dirty="0"/>
              <a:t>Einige Kommentare: </a:t>
            </a:r>
            <a:endParaRPr lang="fr-BE" sz="1400" b="0" dirty="0"/>
          </a:p>
          <a:p>
            <a:r>
              <a:rPr lang="de-DE" sz="1400" b="0" dirty="0" smtClean="0"/>
              <a:t>			„</a:t>
            </a:r>
            <a:r>
              <a:rPr lang="de-DE" sz="1400" b="0" dirty="0"/>
              <a:t>Nein, wichtig ist nur, dass die Tätigkeit korrekt ausgeführt wird“</a:t>
            </a:r>
            <a:endParaRPr lang="fr-BE" sz="1400" b="0" dirty="0"/>
          </a:p>
          <a:p>
            <a:r>
              <a:rPr lang="de-DE" sz="1400" b="0" dirty="0" smtClean="0"/>
              <a:t>			"</a:t>
            </a:r>
            <a:r>
              <a:rPr lang="de-DE" sz="1400" b="0" dirty="0"/>
              <a:t>Das beste Zertifikat, das man einem  Mitarbeiter geben </a:t>
            </a:r>
            <a:r>
              <a:rPr lang="de-DE" sz="1400" b="0" dirty="0" smtClean="0"/>
              <a:t>kann, </a:t>
            </a:r>
            <a:r>
              <a:rPr lang="de-DE" sz="1400" b="0" dirty="0"/>
              <a:t>ist ein </a:t>
            </a:r>
            <a:r>
              <a:rPr lang="de-DE" sz="1400" b="0" dirty="0" smtClean="0"/>
              <a:t>				 sicherer Arbeitsplatz</a:t>
            </a:r>
            <a:r>
              <a:rPr lang="fr-BE" sz="1400" b="0" dirty="0"/>
              <a:t> </a:t>
            </a:r>
            <a:r>
              <a:rPr lang="de-DE" sz="1400" b="0" dirty="0" smtClean="0"/>
              <a:t>mit </a:t>
            </a:r>
            <a:r>
              <a:rPr lang="de-DE" sz="1400" b="0" dirty="0"/>
              <a:t>einem entsprechenden Lohn!!!"</a:t>
            </a:r>
            <a:endParaRPr lang="fr-BE" sz="1400" b="0" dirty="0"/>
          </a:p>
          <a:p>
            <a:r>
              <a:rPr lang="fr-BE" dirty="0" err="1" smtClean="0"/>
              <a:t>Innungen</a:t>
            </a:r>
            <a:r>
              <a:rPr lang="fr-BE" dirty="0" smtClean="0"/>
              <a:t>:</a:t>
            </a:r>
          </a:p>
          <a:p>
            <a:endParaRPr lang="fr-BE" dirty="0"/>
          </a:p>
          <a:p>
            <a:endParaRPr lang="fr-BE" dirty="0" smtClean="0"/>
          </a:p>
          <a:p>
            <a:endParaRPr lang="fr-BE" dirty="0"/>
          </a:p>
        </p:txBody>
      </p:sp>
      <p:graphicFrame>
        <p:nvGraphicFramePr>
          <p:cNvPr id="7" name="Tableau 6"/>
          <p:cNvGraphicFramePr>
            <a:graphicFrameLocks noGrp="1"/>
          </p:cNvGraphicFramePr>
          <p:nvPr>
            <p:extLst>
              <p:ext uri="{D42A27DB-BD31-4B8C-83A1-F6EECF244321}">
                <p14:modId xmlns:p14="http://schemas.microsoft.com/office/powerpoint/2010/main" val="1706842293"/>
              </p:ext>
            </p:extLst>
          </p:nvPr>
        </p:nvGraphicFramePr>
        <p:xfrm>
          <a:off x="287338" y="2283718"/>
          <a:ext cx="1692374" cy="720080"/>
        </p:xfrm>
        <a:graphic>
          <a:graphicData uri="http://schemas.openxmlformats.org/drawingml/2006/table">
            <a:tbl>
              <a:tblPr firstRow="1" firstCol="1" bandRow="1">
                <a:tableStyleId>{5C22544A-7EE6-4342-B048-85BDC9FD1C3A}</a:tableStyleId>
              </a:tblPr>
              <a:tblGrid>
                <a:gridCol w="846187"/>
                <a:gridCol w="846187"/>
              </a:tblGrid>
              <a:tr h="360040">
                <a:tc>
                  <a:txBody>
                    <a:bodyPr/>
                    <a:lstStyle/>
                    <a:p>
                      <a:pPr>
                        <a:lnSpc>
                          <a:spcPct val="115000"/>
                        </a:lnSpc>
                        <a:spcAft>
                          <a:spcPts val="0"/>
                        </a:spcAft>
                      </a:pPr>
                      <a:r>
                        <a:rPr lang="de-DE" sz="1200" b="0" dirty="0">
                          <a:solidFill>
                            <a:srgbClr val="000000"/>
                          </a:solidFill>
                          <a:effectLst/>
                        </a:rPr>
                        <a:t>Ja</a:t>
                      </a:r>
                      <a:endParaRPr lang="fr-B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c>
                  <a:txBody>
                    <a:bodyPr/>
                    <a:lstStyle/>
                    <a:p>
                      <a:pPr algn="r">
                        <a:lnSpc>
                          <a:spcPct val="115000"/>
                        </a:lnSpc>
                        <a:spcAft>
                          <a:spcPts val="0"/>
                        </a:spcAft>
                      </a:pPr>
                      <a:r>
                        <a:rPr lang="de-DE" sz="1200" b="0" dirty="0">
                          <a:solidFill>
                            <a:srgbClr val="000000"/>
                          </a:solidFill>
                          <a:effectLst/>
                        </a:rPr>
                        <a:t>4</a:t>
                      </a:r>
                      <a:endParaRPr lang="fr-B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r>
              <a:tr h="360040">
                <a:tc>
                  <a:txBody>
                    <a:bodyPr/>
                    <a:lstStyle/>
                    <a:p>
                      <a:pPr>
                        <a:lnSpc>
                          <a:spcPct val="115000"/>
                        </a:lnSpc>
                        <a:spcAft>
                          <a:spcPts val="0"/>
                        </a:spcAft>
                      </a:pPr>
                      <a:r>
                        <a:rPr lang="de-DE" sz="1200" b="0" dirty="0">
                          <a:solidFill>
                            <a:srgbClr val="000000"/>
                          </a:solidFill>
                          <a:effectLst/>
                        </a:rPr>
                        <a:t>Nein</a:t>
                      </a:r>
                      <a:endParaRPr lang="fr-B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c>
                  <a:txBody>
                    <a:bodyPr/>
                    <a:lstStyle/>
                    <a:p>
                      <a:pPr algn="r">
                        <a:lnSpc>
                          <a:spcPct val="115000"/>
                        </a:lnSpc>
                        <a:spcAft>
                          <a:spcPts val="0"/>
                        </a:spcAft>
                      </a:pPr>
                      <a:r>
                        <a:rPr lang="de-DE" sz="1200" b="0" dirty="0">
                          <a:solidFill>
                            <a:srgbClr val="000000"/>
                          </a:solidFill>
                          <a:effectLst/>
                        </a:rPr>
                        <a:t>10</a:t>
                      </a:r>
                      <a:endParaRPr lang="fr-B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99465651"/>
              </p:ext>
            </p:extLst>
          </p:nvPr>
        </p:nvGraphicFramePr>
        <p:xfrm>
          <a:off x="263876" y="3710231"/>
          <a:ext cx="1787844" cy="783688"/>
        </p:xfrm>
        <a:graphic>
          <a:graphicData uri="http://schemas.openxmlformats.org/drawingml/2006/table">
            <a:tbl>
              <a:tblPr firstRow="1" firstCol="1" bandRow="1">
                <a:tableStyleId>{5C22544A-7EE6-4342-B048-85BDC9FD1C3A}</a:tableStyleId>
              </a:tblPr>
              <a:tblGrid>
                <a:gridCol w="1165823"/>
                <a:gridCol w="622021"/>
              </a:tblGrid>
              <a:tr h="185331">
                <a:tc>
                  <a:txBody>
                    <a:bodyPr/>
                    <a:lstStyle/>
                    <a:p>
                      <a:pPr>
                        <a:lnSpc>
                          <a:spcPct val="115000"/>
                        </a:lnSpc>
                        <a:spcAft>
                          <a:spcPts val="0"/>
                        </a:spcAft>
                      </a:pPr>
                      <a:r>
                        <a:rPr lang="de-DE" sz="1200" b="0" dirty="0">
                          <a:solidFill>
                            <a:srgbClr val="000000"/>
                          </a:solidFill>
                          <a:effectLst/>
                        </a:rPr>
                        <a:t>Ja </a:t>
                      </a:r>
                      <a:endParaRPr lang="fr-B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c>
                  <a:txBody>
                    <a:bodyPr/>
                    <a:lstStyle/>
                    <a:p>
                      <a:pPr algn="r">
                        <a:lnSpc>
                          <a:spcPct val="115000"/>
                        </a:lnSpc>
                        <a:spcAft>
                          <a:spcPts val="0"/>
                        </a:spcAft>
                      </a:pPr>
                      <a:r>
                        <a:rPr lang="de-DE" sz="1200" b="0">
                          <a:solidFill>
                            <a:srgbClr val="000000"/>
                          </a:solidFill>
                          <a:effectLst/>
                        </a:rPr>
                        <a:t>4</a:t>
                      </a:r>
                      <a:endParaRPr lang="fr-BE" sz="12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r>
              <a:tr h="185331">
                <a:tc>
                  <a:txBody>
                    <a:bodyPr/>
                    <a:lstStyle/>
                    <a:p>
                      <a:pPr>
                        <a:lnSpc>
                          <a:spcPct val="115000"/>
                        </a:lnSpc>
                        <a:spcAft>
                          <a:spcPts val="0"/>
                        </a:spcAft>
                      </a:pPr>
                      <a:r>
                        <a:rPr lang="de-DE" sz="1200" b="0">
                          <a:solidFill>
                            <a:srgbClr val="000000"/>
                          </a:solidFill>
                          <a:effectLst/>
                        </a:rPr>
                        <a:t>Nein</a:t>
                      </a:r>
                      <a:endParaRPr lang="fr-BE" sz="12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c>
                  <a:txBody>
                    <a:bodyPr/>
                    <a:lstStyle/>
                    <a:p>
                      <a:pPr algn="r">
                        <a:lnSpc>
                          <a:spcPct val="115000"/>
                        </a:lnSpc>
                        <a:spcAft>
                          <a:spcPts val="0"/>
                        </a:spcAft>
                      </a:pPr>
                      <a:r>
                        <a:rPr lang="de-DE" sz="1200" b="0" dirty="0">
                          <a:solidFill>
                            <a:srgbClr val="000000"/>
                          </a:solidFill>
                          <a:effectLst/>
                        </a:rPr>
                        <a:t>2</a:t>
                      </a:r>
                      <a:endParaRPr lang="fr-B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r>
              <a:tr h="363064">
                <a:tc>
                  <a:txBody>
                    <a:bodyPr/>
                    <a:lstStyle/>
                    <a:p>
                      <a:pPr>
                        <a:lnSpc>
                          <a:spcPct val="115000"/>
                        </a:lnSpc>
                        <a:spcAft>
                          <a:spcPts val="0"/>
                        </a:spcAft>
                      </a:pPr>
                      <a:r>
                        <a:rPr lang="de-DE" sz="1200" b="0">
                          <a:solidFill>
                            <a:srgbClr val="000000"/>
                          </a:solidFill>
                          <a:effectLst/>
                        </a:rPr>
                        <a:t>Keine Angaben</a:t>
                      </a:r>
                      <a:endParaRPr lang="fr-BE" sz="12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c>
                  <a:txBody>
                    <a:bodyPr/>
                    <a:lstStyle/>
                    <a:p>
                      <a:pPr algn="r">
                        <a:lnSpc>
                          <a:spcPct val="115000"/>
                        </a:lnSpc>
                        <a:spcAft>
                          <a:spcPts val="0"/>
                        </a:spcAft>
                      </a:pPr>
                      <a:r>
                        <a:rPr lang="de-DE" sz="1200" b="0" dirty="0">
                          <a:solidFill>
                            <a:srgbClr val="000000"/>
                          </a:solidFill>
                          <a:effectLst/>
                        </a:rPr>
                        <a:t>1</a:t>
                      </a:r>
                      <a:endParaRPr lang="fr-B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r>
            </a:tbl>
          </a:graphicData>
        </a:graphic>
      </p:graphicFrame>
    </p:spTree>
    <p:extLst>
      <p:ext uri="{BB962C8B-B14F-4D97-AF65-F5344CB8AC3E}">
        <p14:creationId xmlns:p14="http://schemas.microsoft.com/office/powerpoint/2010/main" val="323458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FRAGE 7</a:t>
            </a:r>
            <a:endParaRPr lang="fr-BE" dirty="0"/>
          </a:p>
        </p:txBody>
      </p:sp>
      <p:sp>
        <p:nvSpPr>
          <p:cNvPr id="3" name="Espace réservé de la date 2"/>
          <p:cNvSpPr>
            <a:spLocks noGrp="1"/>
          </p:cNvSpPr>
          <p:nvPr>
            <p:ph type="dt" sz="half" idx="10"/>
          </p:nvPr>
        </p:nvSpPr>
        <p:spPr/>
        <p:txBody>
          <a:bodyPr/>
          <a:lstStyle/>
          <a:p>
            <a:fld id="{D772F2F8-751D-4396-BE84-D851B6A3CB69}" type="datetime1">
              <a:rPr lang="de-DE" smtClean="0"/>
              <a:t>20.10.2016</a:t>
            </a:fld>
            <a:endParaRPr lang="de-DE"/>
          </a:p>
        </p:txBody>
      </p:sp>
      <p:sp>
        <p:nvSpPr>
          <p:cNvPr id="4" name="Espace réservé du pied de page 3"/>
          <p:cNvSpPr>
            <a:spLocks noGrp="1"/>
          </p:cNvSpPr>
          <p:nvPr>
            <p:ph type="ftr" sz="quarter" idx="11"/>
          </p:nvPr>
        </p:nvSpPr>
        <p:spPr/>
        <p:txBody>
          <a:bodyPr/>
          <a:lstStyle/>
          <a:p>
            <a:r>
              <a:rPr lang="de-DE" smtClean="0"/>
              <a:t>Platzhalter Präsentationstitel</a:t>
            </a:r>
            <a:endParaRPr lang="de-DE"/>
          </a:p>
        </p:txBody>
      </p:sp>
      <p:sp>
        <p:nvSpPr>
          <p:cNvPr id="5" name="Espace réservé du numéro de diapositive 4"/>
          <p:cNvSpPr>
            <a:spLocks noGrp="1"/>
          </p:cNvSpPr>
          <p:nvPr>
            <p:ph type="sldNum" sz="quarter" idx="12"/>
          </p:nvPr>
        </p:nvSpPr>
        <p:spPr/>
        <p:txBody>
          <a:bodyPr/>
          <a:lstStyle/>
          <a:p>
            <a:r>
              <a:rPr lang="de-DE" smtClean="0"/>
              <a:t>Seite </a:t>
            </a:r>
            <a:fld id="{F3E40750-43DD-44D7-993D-19CAB7B80A87}" type="slidenum">
              <a:rPr lang="de-DE" smtClean="0"/>
              <a:pPr/>
              <a:t>43</a:t>
            </a:fld>
            <a:endParaRPr lang="de-DE"/>
          </a:p>
        </p:txBody>
      </p:sp>
      <p:sp>
        <p:nvSpPr>
          <p:cNvPr id="6" name="Espace réservé du texte 5"/>
          <p:cNvSpPr>
            <a:spLocks noGrp="1"/>
          </p:cNvSpPr>
          <p:nvPr>
            <p:ph type="body" sz="quarter" idx="13"/>
          </p:nvPr>
        </p:nvSpPr>
        <p:spPr>
          <a:xfrm>
            <a:off x="287338" y="1203598"/>
            <a:ext cx="8569325" cy="2621230"/>
          </a:xfrm>
        </p:spPr>
        <p:txBody>
          <a:bodyPr/>
          <a:lstStyle/>
          <a:p>
            <a:r>
              <a:rPr lang="de-DE" b="0" dirty="0" smtClean="0"/>
              <a:t>„Wenn </a:t>
            </a:r>
            <a:r>
              <a:rPr lang="de-DE" b="0" dirty="0"/>
              <a:t>ja, welche Abschlüsse wären für Ihr Unternehmen interessant</a:t>
            </a:r>
            <a:r>
              <a:rPr lang="de-DE" b="0" dirty="0" smtClean="0"/>
              <a:t>?“ </a:t>
            </a:r>
            <a:endParaRPr lang="fr-BE" b="0" dirty="0"/>
          </a:p>
          <a:p>
            <a:endParaRPr lang="fr-BE" dirty="0" smtClean="0"/>
          </a:p>
          <a:p>
            <a:r>
              <a:rPr lang="fr-BE" dirty="0" err="1" smtClean="0"/>
              <a:t>Unternehmen</a:t>
            </a:r>
            <a:r>
              <a:rPr lang="fr-BE" dirty="0" smtClean="0"/>
              <a:t>: </a:t>
            </a:r>
            <a:r>
              <a:rPr lang="de-DE" b="0" dirty="0"/>
              <a:t>Mechaniker, Karossier, Schweißer, Geselle, Meister, </a:t>
            </a:r>
            <a:r>
              <a:rPr lang="de-DE" b="0" dirty="0" smtClean="0"/>
              <a:t>Maschinenführer</a:t>
            </a:r>
          </a:p>
          <a:p>
            <a:r>
              <a:rPr lang="de-DE" dirty="0" smtClean="0"/>
              <a:t>Innungen</a:t>
            </a:r>
            <a:r>
              <a:rPr lang="de-DE" b="0" dirty="0" smtClean="0"/>
              <a:t>: </a:t>
            </a:r>
            <a:r>
              <a:rPr lang="de-DE" b="0" dirty="0"/>
              <a:t>Meisterdiplome, Fachverkäufer, Hilfsbäcker, Hilfskonditoren, Verkäufer, Service-Kraft Café</a:t>
            </a:r>
            <a:endParaRPr lang="fr-BE" b="0" dirty="0"/>
          </a:p>
          <a:p>
            <a:endParaRPr lang="fr-BE" b="0" dirty="0" smtClean="0"/>
          </a:p>
          <a:p>
            <a:endParaRPr lang="fr-BE" dirty="0"/>
          </a:p>
        </p:txBody>
      </p:sp>
    </p:spTree>
    <p:extLst>
      <p:ext uri="{BB962C8B-B14F-4D97-AF65-F5344CB8AC3E}">
        <p14:creationId xmlns:p14="http://schemas.microsoft.com/office/powerpoint/2010/main" val="992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Frage</a:t>
            </a:r>
            <a:r>
              <a:rPr lang="fr-BE" dirty="0" smtClean="0"/>
              <a:t> 8</a:t>
            </a:r>
            <a:endParaRPr lang="fr-BE" dirty="0"/>
          </a:p>
        </p:txBody>
      </p:sp>
      <p:sp>
        <p:nvSpPr>
          <p:cNvPr id="3" name="Espace réservé de la date 2"/>
          <p:cNvSpPr>
            <a:spLocks noGrp="1"/>
          </p:cNvSpPr>
          <p:nvPr>
            <p:ph type="dt" sz="half" idx="10"/>
          </p:nvPr>
        </p:nvSpPr>
        <p:spPr/>
        <p:txBody>
          <a:bodyPr/>
          <a:lstStyle/>
          <a:p>
            <a:fld id="{D772F2F8-751D-4396-BE84-D851B6A3CB69}" type="datetime1">
              <a:rPr lang="de-DE" smtClean="0"/>
              <a:t>20.10.2016</a:t>
            </a:fld>
            <a:endParaRPr lang="de-DE"/>
          </a:p>
        </p:txBody>
      </p:sp>
      <p:sp>
        <p:nvSpPr>
          <p:cNvPr id="4" name="Espace réservé du pied de page 3"/>
          <p:cNvSpPr>
            <a:spLocks noGrp="1"/>
          </p:cNvSpPr>
          <p:nvPr>
            <p:ph type="ftr" sz="quarter" idx="11"/>
          </p:nvPr>
        </p:nvSpPr>
        <p:spPr/>
        <p:txBody>
          <a:bodyPr/>
          <a:lstStyle/>
          <a:p>
            <a:r>
              <a:rPr lang="de-DE" smtClean="0"/>
              <a:t>Platzhalter Präsentationstitel</a:t>
            </a:r>
            <a:endParaRPr lang="de-DE"/>
          </a:p>
        </p:txBody>
      </p:sp>
      <p:sp>
        <p:nvSpPr>
          <p:cNvPr id="5" name="Espace réservé du numéro de diapositive 4"/>
          <p:cNvSpPr>
            <a:spLocks noGrp="1"/>
          </p:cNvSpPr>
          <p:nvPr>
            <p:ph type="sldNum" sz="quarter" idx="12"/>
          </p:nvPr>
        </p:nvSpPr>
        <p:spPr/>
        <p:txBody>
          <a:bodyPr/>
          <a:lstStyle/>
          <a:p>
            <a:r>
              <a:rPr lang="de-DE" smtClean="0"/>
              <a:t>Seite </a:t>
            </a:r>
            <a:fld id="{F3E40750-43DD-44D7-993D-19CAB7B80A87}" type="slidenum">
              <a:rPr lang="de-DE" smtClean="0"/>
              <a:pPr/>
              <a:t>44</a:t>
            </a:fld>
            <a:endParaRPr lang="de-DE"/>
          </a:p>
        </p:txBody>
      </p:sp>
      <p:sp>
        <p:nvSpPr>
          <p:cNvPr id="6" name="Espace réservé du texte 5"/>
          <p:cNvSpPr>
            <a:spLocks noGrp="1"/>
          </p:cNvSpPr>
          <p:nvPr>
            <p:ph type="body" sz="quarter" idx="13"/>
          </p:nvPr>
        </p:nvSpPr>
        <p:spPr>
          <a:xfrm>
            <a:off x="271403" y="1187496"/>
            <a:ext cx="8569325" cy="2867452"/>
          </a:xfrm>
        </p:spPr>
        <p:txBody>
          <a:bodyPr/>
          <a:lstStyle/>
          <a:p>
            <a:r>
              <a:rPr lang="de-DE" b="0" dirty="0" smtClean="0"/>
              <a:t>„Wie </a:t>
            </a:r>
            <a:r>
              <a:rPr lang="de-DE" b="0" dirty="0"/>
              <a:t>gehen Sie bei Neueinstellungen vor? Was ist für Sie am wichtigsten bei der Beurteilung der Kenntnisse und Fähigkeiten eines Bewerbers ( vor der Probezeit) ? (Bitte bilden Sie eine Reihenfolge: von 1 am wichtigsten bis 3 am wenigsten wichtig</a:t>
            </a:r>
            <a:r>
              <a:rPr lang="de-DE" b="0" dirty="0" smtClean="0"/>
              <a:t>)“</a:t>
            </a:r>
            <a:endParaRPr lang="fr-BE" b="0" dirty="0"/>
          </a:p>
          <a:p>
            <a:r>
              <a:rPr lang="de-DE" dirty="0"/>
              <a:t> </a:t>
            </a:r>
            <a:r>
              <a:rPr lang="de-DE" dirty="0" smtClean="0"/>
              <a:t>An erster Stelle genannt bei den		</a:t>
            </a:r>
          </a:p>
          <a:p>
            <a:r>
              <a:rPr lang="de-DE" dirty="0" smtClean="0"/>
              <a:t>Unternehmen:</a:t>
            </a:r>
          </a:p>
          <a:p>
            <a:endParaRPr lang="fr-BE" dirty="0"/>
          </a:p>
          <a:p>
            <a:r>
              <a:rPr lang="fr-BE" dirty="0" err="1" smtClean="0"/>
              <a:t>Innungen</a:t>
            </a:r>
            <a:r>
              <a:rPr lang="fr-BE" dirty="0" smtClean="0"/>
              <a:t>:</a:t>
            </a:r>
          </a:p>
          <a:p>
            <a:endParaRPr lang="fr-BE" dirty="0"/>
          </a:p>
        </p:txBody>
      </p:sp>
      <p:graphicFrame>
        <p:nvGraphicFramePr>
          <p:cNvPr id="7" name="Tableau 6"/>
          <p:cNvGraphicFramePr>
            <a:graphicFrameLocks noGrp="1"/>
          </p:cNvGraphicFramePr>
          <p:nvPr>
            <p:extLst>
              <p:ext uri="{D42A27DB-BD31-4B8C-83A1-F6EECF244321}">
                <p14:modId xmlns:p14="http://schemas.microsoft.com/office/powerpoint/2010/main" val="3484049543"/>
              </p:ext>
            </p:extLst>
          </p:nvPr>
        </p:nvGraphicFramePr>
        <p:xfrm>
          <a:off x="287338" y="2840965"/>
          <a:ext cx="3733800" cy="385572"/>
        </p:xfrm>
        <a:graphic>
          <a:graphicData uri="http://schemas.openxmlformats.org/drawingml/2006/table">
            <a:tbl>
              <a:tblPr firstRow="1" firstCol="1" bandRow="1">
                <a:tableStyleId>{5C22544A-7EE6-4342-B048-85BDC9FD1C3A}</a:tableStyleId>
              </a:tblPr>
              <a:tblGrid>
                <a:gridCol w="1282700"/>
                <a:gridCol w="863600"/>
                <a:gridCol w="1587500"/>
              </a:tblGrid>
              <a:tr h="190500">
                <a:tc>
                  <a:txBody>
                    <a:bodyPr/>
                    <a:lstStyle/>
                    <a:p>
                      <a:pPr algn="ctr">
                        <a:lnSpc>
                          <a:spcPct val="115000"/>
                        </a:lnSpc>
                        <a:spcAft>
                          <a:spcPts val="0"/>
                        </a:spcAft>
                      </a:pPr>
                      <a:r>
                        <a:rPr lang="de-DE" sz="1100" dirty="0">
                          <a:solidFill>
                            <a:srgbClr val="000000"/>
                          </a:solidFill>
                          <a:effectLst/>
                        </a:rPr>
                        <a:t>Erfahrung</a:t>
                      </a:r>
                      <a:endParaRPr lang="fr-B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15000"/>
                        </a:lnSpc>
                        <a:spcAft>
                          <a:spcPts val="0"/>
                        </a:spcAft>
                      </a:pPr>
                      <a:r>
                        <a:rPr lang="de-DE" sz="1100" dirty="0">
                          <a:solidFill>
                            <a:srgbClr val="000000"/>
                          </a:solidFill>
                          <a:effectLst/>
                        </a:rPr>
                        <a:t>Diplome</a:t>
                      </a:r>
                      <a:endParaRPr lang="fr-B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15000"/>
                        </a:lnSpc>
                        <a:spcAft>
                          <a:spcPts val="0"/>
                        </a:spcAft>
                      </a:pPr>
                      <a:r>
                        <a:rPr lang="de-DE" sz="1100" dirty="0">
                          <a:solidFill>
                            <a:srgbClr val="000000"/>
                          </a:solidFill>
                          <a:effectLst/>
                        </a:rPr>
                        <a:t>Sozialkompetenzen</a:t>
                      </a:r>
                      <a:endParaRPr lang="fr-B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r>
              <a:tr h="190500">
                <a:tc>
                  <a:txBody>
                    <a:bodyPr/>
                    <a:lstStyle/>
                    <a:p>
                      <a:pPr algn="ctr">
                        <a:lnSpc>
                          <a:spcPct val="115000"/>
                        </a:lnSpc>
                        <a:spcAft>
                          <a:spcPts val="0"/>
                        </a:spcAft>
                      </a:pPr>
                      <a:r>
                        <a:rPr lang="de-DE" sz="1100" dirty="0">
                          <a:solidFill>
                            <a:srgbClr val="000000"/>
                          </a:solidFill>
                          <a:effectLst/>
                        </a:rPr>
                        <a:t>8</a:t>
                      </a:r>
                      <a:endParaRPr lang="fr-B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c>
                  <a:txBody>
                    <a:bodyPr/>
                    <a:lstStyle/>
                    <a:p>
                      <a:pPr algn="ctr">
                        <a:lnSpc>
                          <a:spcPct val="115000"/>
                        </a:lnSpc>
                        <a:spcAft>
                          <a:spcPts val="0"/>
                        </a:spcAft>
                      </a:pPr>
                      <a:r>
                        <a:rPr lang="de-DE" sz="1100" dirty="0">
                          <a:solidFill>
                            <a:srgbClr val="000000"/>
                          </a:solidFill>
                          <a:effectLst/>
                        </a:rPr>
                        <a:t>0</a:t>
                      </a:r>
                      <a:endParaRPr lang="fr-B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c>
                  <a:txBody>
                    <a:bodyPr/>
                    <a:lstStyle/>
                    <a:p>
                      <a:pPr algn="ctr">
                        <a:lnSpc>
                          <a:spcPct val="115000"/>
                        </a:lnSpc>
                        <a:spcAft>
                          <a:spcPts val="0"/>
                        </a:spcAft>
                      </a:pPr>
                      <a:r>
                        <a:rPr lang="de-DE" sz="1100" dirty="0">
                          <a:solidFill>
                            <a:srgbClr val="000000"/>
                          </a:solidFill>
                          <a:effectLst/>
                        </a:rPr>
                        <a:t>6</a:t>
                      </a:r>
                      <a:endParaRPr lang="fr-B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r>
            </a:tbl>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1121784087"/>
              </p:ext>
            </p:extLst>
          </p:nvPr>
        </p:nvGraphicFramePr>
        <p:xfrm>
          <a:off x="307125" y="3842514"/>
          <a:ext cx="3733800" cy="427736"/>
        </p:xfrm>
        <a:graphic>
          <a:graphicData uri="http://schemas.openxmlformats.org/drawingml/2006/table">
            <a:tbl>
              <a:tblPr firstRow="1" firstCol="1" bandRow="1">
                <a:tableStyleId>{5C22544A-7EE6-4342-B048-85BDC9FD1C3A}</a:tableStyleId>
              </a:tblPr>
              <a:tblGrid>
                <a:gridCol w="1282700"/>
                <a:gridCol w="863600"/>
                <a:gridCol w="1587500"/>
              </a:tblGrid>
              <a:tr h="234950">
                <a:tc>
                  <a:txBody>
                    <a:bodyPr/>
                    <a:lstStyle/>
                    <a:p>
                      <a:pPr algn="ctr">
                        <a:lnSpc>
                          <a:spcPct val="115000"/>
                        </a:lnSpc>
                        <a:spcAft>
                          <a:spcPts val="0"/>
                        </a:spcAft>
                      </a:pPr>
                      <a:r>
                        <a:rPr lang="de-DE" sz="1100" dirty="0">
                          <a:solidFill>
                            <a:srgbClr val="000000"/>
                          </a:solidFill>
                          <a:effectLst/>
                        </a:rPr>
                        <a:t>Erfahrung</a:t>
                      </a:r>
                      <a:endParaRPr lang="fr-B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15000"/>
                        </a:lnSpc>
                        <a:spcAft>
                          <a:spcPts val="0"/>
                        </a:spcAft>
                      </a:pPr>
                      <a:r>
                        <a:rPr lang="de-DE" sz="1100" dirty="0">
                          <a:solidFill>
                            <a:srgbClr val="000000"/>
                          </a:solidFill>
                          <a:effectLst/>
                        </a:rPr>
                        <a:t>Diplome</a:t>
                      </a:r>
                      <a:endParaRPr lang="fr-B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15000"/>
                        </a:lnSpc>
                        <a:spcAft>
                          <a:spcPts val="0"/>
                        </a:spcAft>
                      </a:pPr>
                      <a:r>
                        <a:rPr lang="de-DE" sz="1100" dirty="0">
                          <a:solidFill>
                            <a:srgbClr val="000000"/>
                          </a:solidFill>
                          <a:effectLst/>
                        </a:rPr>
                        <a:t>Sozialkompetenzen</a:t>
                      </a:r>
                      <a:endParaRPr lang="fr-B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r>
              <a:tr h="190500">
                <a:tc>
                  <a:txBody>
                    <a:bodyPr/>
                    <a:lstStyle/>
                    <a:p>
                      <a:pPr algn="ctr">
                        <a:lnSpc>
                          <a:spcPct val="115000"/>
                        </a:lnSpc>
                        <a:spcAft>
                          <a:spcPts val="0"/>
                        </a:spcAft>
                      </a:pPr>
                      <a:r>
                        <a:rPr lang="de-DE" sz="1100" dirty="0">
                          <a:solidFill>
                            <a:srgbClr val="000000"/>
                          </a:solidFill>
                          <a:effectLst/>
                        </a:rPr>
                        <a:t>5</a:t>
                      </a:r>
                      <a:endParaRPr lang="fr-B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c>
                  <a:txBody>
                    <a:bodyPr/>
                    <a:lstStyle/>
                    <a:p>
                      <a:pPr algn="ctr">
                        <a:lnSpc>
                          <a:spcPct val="115000"/>
                        </a:lnSpc>
                        <a:spcAft>
                          <a:spcPts val="0"/>
                        </a:spcAft>
                      </a:pPr>
                      <a:r>
                        <a:rPr lang="de-DE" sz="1100" dirty="0">
                          <a:solidFill>
                            <a:srgbClr val="000000"/>
                          </a:solidFill>
                          <a:effectLst/>
                        </a:rPr>
                        <a:t>0</a:t>
                      </a:r>
                      <a:endParaRPr lang="fr-B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c>
                  <a:txBody>
                    <a:bodyPr/>
                    <a:lstStyle/>
                    <a:p>
                      <a:pPr algn="ctr">
                        <a:lnSpc>
                          <a:spcPct val="115000"/>
                        </a:lnSpc>
                        <a:spcAft>
                          <a:spcPts val="0"/>
                        </a:spcAft>
                      </a:pPr>
                      <a:r>
                        <a:rPr lang="de-DE" sz="1100" dirty="0">
                          <a:solidFill>
                            <a:srgbClr val="000000"/>
                          </a:solidFill>
                          <a:effectLst/>
                        </a:rPr>
                        <a:t>2</a:t>
                      </a:r>
                      <a:endParaRPr lang="fr-B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r>
            </a:tbl>
          </a:graphicData>
        </a:graphic>
      </p:graphicFrame>
    </p:spTree>
    <p:extLst>
      <p:ext uri="{BB962C8B-B14F-4D97-AF65-F5344CB8AC3E}">
        <p14:creationId xmlns:p14="http://schemas.microsoft.com/office/powerpoint/2010/main" val="253902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Frage</a:t>
            </a:r>
            <a:r>
              <a:rPr lang="fr-BE" dirty="0" smtClean="0"/>
              <a:t> 9</a:t>
            </a:r>
            <a:endParaRPr lang="fr-BE" dirty="0"/>
          </a:p>
        </p:txBody>
      </p:sp>
      <p:sp>
        <p:nvSpPr>
          <p:cNvPr id="3" name="Espace réservé de la date 2"/>
          <p:cNvSpPr>
            <a:spLocks noGrp="1"/>
          </p:cNvSpPr>
          <p:nvPr>
            <p:ph type="dt" sz="half" idx="10"/>
          </p:nvPr>
        </p:nvSpPr>
        <p:spPr/>
        <p:txBody>
          <a:bodyPr/>
          <a:lstStyle/>
          <a:p>
            <a:fld id="{D772F2F8-751D-4396-BE84-D851B6A3CB69}" type="datetime1">
              <a:rPr lang="de-DE" smtClean="0"/>
              <a:t>20.10.2016</a:t>
            </a:fld>
            <a:endParaRPr lang="de-DE"/>
          </a:p>
        </p:txBody>
      </p:sp>
      <p:sp>
        <p:nvSpPr>
          <p:cNvPr id="4" name="Espace réservé du pied de page 3"/>
          <p:cNvSpPr>
            <a:spLocks noGrp="1"/>
          </p:cNvSpPr>
          <p:nvPr>
            <p:ph type="ftr" sz="quarter" idx="11"/>
          </p:nvPr>
        </p:nvSpPr>
        <p:spPr/>
        <p:txBody>
          <a:bodyPr/>
          <a:lstStyle/>
          <a:p>
            <a:r>
              <a:rPr lang="de-DE" smtClean="0"/>
              <a:t>Platzhalter Präsentationstitel</a:t>
            </a:r>
            <a:endParaRPr lang="de-DE"/>
          </a:p>
        </p:txBody>
      </p:sp>
      <p:sp>
        <p:nvSpPr>
          <p:cNvPr id="5" name="Espace réservé du numéro de diapositive 4"/>
          <p:cNvSpPr>
            <a:spLocks noGrp="1"/>
          </p:cNvSpPr>
          <p:nvPr>
            <p:ph type="sldNum" sz="quarter" idx="12"/>
          </p:nvPr>
        </p:nvSpPr>
        <p:spPr/>
        <p:txBody>
          <a:bodyPr/>
          <a:lstStyle/>
          <a:p>
            <a:r>
              <a:rPr lang="de-DE" smtClean="0"/>
              <a:t>Seite </a:t>
            </a:r>
            <a:fld id="{F3E40750-43DD-44D7-993D-19CAB7B80A87}" type="slidenum">
              <a:rPr lang="de-DE" smtClean="0"/>
              <a:pPr/>
              <a:t>45</a:t>
            </a:fld>
            <a:endParaRPr lang="de-DE"/>
          </a:p>
        </p:txBody>
      </p:sp>
      <p:sp>
        <p:nvSpPr>
          <p:cNvPr id="6" name="Espace réservé du texte 5"/>
          <p:cNvSpPr>
            <a:spLocks noGrp="1"/>
          </p:cNvSpPr>
          <p:nvPr>
            <p:ph type="body" sz="quarter" idx="13"/>
          </p:nvPr>
        </p:nvSpPr>
        <p:spPr>
          <a:xfrm>
            <a:off x="287524" y="1189922"/>
            <a:ext cx="8569325" cy="2621230"/>
          </a:xfrm>
        </p:spPr>
        <p:txBody>
          <a:bodyPr/>
          <a:lstStyle/>
          <a:p>
            <a:r>
              <a:rPr lang="de-DE" b="0" dirty="0"/>
              <a:t>Wie häufig passiert es, dass Sie sich nach der Probezeit gegen eine(n) Bewerber/in entscheiden?</a:t>
            </a:r>
            <a:endParaRPr lang="fr-BE" b="0" dirty="0"/>
          </a:p>
          <a:p>
            <a:r>
              <a:rPr lang="fr-BE" dirty="0" err="1" smtClean="0"/>
              <a:t>Unternehmen</a:t>
            </a:r>
            <a:r>
              <a:rPr lang="fr-BE" dirty="0" smtClean="0"/>
              <a:t>: 			 </a:t>
            </a:r>
            <a:r>
              <a:rPr lang="fr-BE" dirty="0" err="1"/>
              <a:t>Innungen</a:t>
            </a:r>
            <a:endParaRPr lang="fr-BE" dirty="0" smtClean="0"/>
          </a:p>
          <a:p>
            <a:endParaRPr lang="fr-BE" dirty="0"/>
          </a:p>
          <a:p>
            <a:endParaRPr lang="fr-BE" dirty="0" smtClean="0"/>
          </a:p>
          <a:p>
            <a:endParaRPr lang="fr-BE" dirty="0"/>
          </a:p>
          <a:p>
            <a:endParaRPr lang="fr-BE" dirty="0"/>
          </a:p>
        </p:txBody>
      </p:sp>
      <p:graphicFrame>
        <p:nvGraphicFramePr>
          <p:cNvPr id="7" name="Tableau 6"/>
          <p:cNvGraphicFramePr>
            <a:graphicFrameLocks noGrp="1"/>
          </p:cNvGraphicFramePr>
          <p:nvPr>
            <p:extLst>
              <p:ext uri="{D42A27DB-BD31-4B8C-83A1-F6EECF244321}">
                <p14:modId xmlns:p14="http://schemas.microsoft.com/office/powerpoint/2010/main" val="1174049063"/>
              </p:ext>
            </p:extLst>
          </p:nvPr>
        </p:nvGraphicFramePr>
        <p:xfrm>
          <a:off x="310506" y="2352109"/>
          <a:ext cx="1957238" cy="1083736"/>
        </p:xfrm>
        <a:graphic>
          <a:graphicData uri="http://schemas.openxmlformats.org/drawingml/2006/table">
            <a:tbl>
              <a:tblPr firstRow="1" firstCol="1" bandRow="1">
                <a:tableStyleId>{5C22544A-7EE6-4342-B048-85BDC9FD1C3A}</a:tableStyleId>
              </a:tblPr>
              <a:tblGrid>
                <a:gridCol w="1093751"/>
                <a:gridCol w="863487"/>
              </a:tblGrid>
              <a:tr h="216747">
                <a:tc>
                  <a:txBody>
                    <a:bodyPr/>
                    <a:lstStyle/>
                    <a:p>
                      <a:pPr>
                        <a:lnSpc>
                          <a:spcPct val="115000"/>
                        </a:lnSpc>
                        <a:spcAft>
                          <a:spcPts val="0"/>
                        </a:spcAft>
                      </a:pPr>
                      <a:r>
                        <a:rPr lang="de-DE" sz="1200" b="0" dirty="0">
                          <a:solidFill>
                            <a:srgbClr val="000000"/>
                          </a:solidFill>
                          <a:effectLst/>
                        </a:rPr>
                        <a:t>sehr selten</a:t>
                      </a:r>
                      <a:endParaRPr lang="fr-B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c>
                  <a:txBody>
                    <a:bodyPr/>
                    <a:lstStyle/>
                    <a:p>
                      <a:pPr algn="r">
                        <a:lnSpc>
                          <a:spcPct val="115000"/>
                        </a:lnSpc>
                        <a:spcAft>
                          <a:spcPts val="0"/>
                        </a:spcAft>
                      </a:pPr>
                      <a:r>
                        <a:rPr lang="de-DE" sz="1200" b="0" dirty="0">
                          <a:solidFill>
                            <a:srgbClr val="000000"/>
                          </a:solidFill>
                          <a:effectLst/>
                        </a:rPr>
                        <a:t>5</a:t>
                      </a:r>
                      <a:endParaRPr lang="fr-B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r>
              <a:tr h="216747">
                <a:tc>
                  <a:txBody>
                    <a:bodyPr/>
                    <a:lstStyle/>
                    <a:p>
                      <a:pPr>
                        <a:lnSpc>
                          <a:spcPct val="115000"/>
                        </a:lnSpc>
                        <a:spcAft>
                          <a:spcPts val="0"/>
                        </a:spcAft>
                      </a:pPr>
                      <a:r>
                        <a:rPr lang="de-DE" sz="1200" b="0" dirty="0">
                          <a:solidFill>
                            <a:srgbClr val="000000"/>
                          </a:solidFill>
                          <a:effectLst/>
                        </a:rPr>
                        <a:t>selten</a:t>
                      </a:r>
                      <a:endParaRPr lang="fr-B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c>
                  <a:txBody>
                    <a:bodyPr/>
                    <a:lstStyle/>
                    <a:p>
                      <a:pPr algn="r">
                        <a:lnSpc>
                          <a:spcPct val="115000"/>
                        </a:lnSpc>
                        <a:spcAft>
                          <a:spcPts val="0"/>
                        </a:spcAft>
                      </a:pPr>
                      <a:r>
                        <a:rPr lang="de-DE" sz="1200" b="0" dirty="0">
                          <a:solidFill>
                            <a:srgbClr val="000000"/>
                          </a:solidFill>
                          <a:effectLst/>
                        </a:rPr>
                        <a:t>6</a:t>
                      </a:r>
                      <a:endParaRPr lang="fr-B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r>
              <a:tr h="216747">
                <a:tc>
                  <a:txBody>
                    <a:bodyPr/>
                    <a:lstStyle/>
                    <a:p>
                      <a:pPr>
                        <a:lnSpc>
                          <a:spcPct val="115000"/>
                        </a:lnSpc>
                        <a:spcAft>
                          <a:spcPts val="0"/>
                        </a:spcAft>
                      </a:pPr>
                      <a:r>
                        <a:rPr lang="de-DE" sz="1200" b="0" dirty="0">
                          <a:solidFill>
                            <a:srgbClr val="000000"/>
                          </a:solidFill>
                          <a:effectLst/>
                        </a:rPr>
                        <a:t>oft</a:t>
                      </a:r>
                      <a:endParaRPr lang="fr-B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c>
                  <a:txBody>
                    <a:bodyPr/>
                    <a:lstStyle/>
                    <a:p>
                      <a:pPr algn="r">
                        <a:lnSpc>
                          <a:spcPct val="115000"/>
                        </a:lnSpc>
                        <a:spcAft>
                          <a:spcPts val="0"/>
                        </a:spcAft>
                      </a:pPr>
                      <a:r>
                        <a:rPr lang="de-DE" sz="1200" b="0" dirty="0">
                          <a:solidFill>
                            <a:srgbClr val="000000"/>
                          </a:solidFill>
                          <a:effectLst/>
                        </a:rPr>
                        <a:t>1</a:t>
                      </a:r>
                      <a:endParaRPr lang="fr-B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r>
              <a:tr h="433495">
                <a:tc>
                  <a:txBody>
                    <a:bodyPr/>
                    <a:lstStyle/>
                    <a:p>
                      <a:pPr>
                        <a:lnSpc>
                          <a:spcPct val="115000"/>
                        </a:lnSpc>
                        <a:spcAft>
                          <a:spcPts val="0"/>
                        </a:spcAft>
                      </a:pPr>
                      <a:r>
                        <a:rPr lang="de-DE" sz="1200" b="0">
                          <a:solidFill>
                            <a:srgbClr val="000000"/>
                          </a:solidFill>
                          <a:effectLst/>
                        </a:rPr>
                        <a:t>Keine Angaben</a:t>
                      </a:r>
                      <a:endParaRPr lang="fr-BE" sz="12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c>
                  <a:txBody>
                    <a:bodyPr/>
                    <a:lstStyle/>
                    <a:p>
                      <a:pPr algn="r">
                        <a:lnSpc>
                          <a:spcPct val="115000"/>
                        </a:lnSpc>
                        <a:spcAft>
                          <a:spcPts val="0"/>
                        </a:spcAft>
                      </a:pPr>
                      <a:r>
                        <a:rPr lang="de-DE" sz="1200" b="0" dirty="0">
                          <a:solidFill>
                            <a:srgbClr val="000000"/>
                          </a:solidFill>
                          <a:effectLst/>
                        </a:rPr>
                        <a:t>2</a:t>
                      </a:r>
                      <a:endParaRPr lang="fr-B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4188848058"/>
              </p:ext>
            </p:extLst>
          </p:nvPr>
        </p:nvGraphicFramePr>
        <p:xfrm>
          <a:off x="3995936" y="2352109"/>
          <a:ext cx="1872208" cy="723696"/>
        </p:xfrm>
        <a:graphic>
          <a:graphicData uri="http://schemas.openxmlformats.org/drawingml/2006/table">
            <a:tbl>
              <a:tblPr firstRow="1" firstCol="1" bandRow="1">
                <a:tableStyleId>{5C22544A-7EE6-4342-B048-85BDC9FD1C3A}</a:tableStyleId>
              </a:tblPr>
              <a:tblGrid>
                <a:gridCol w="1046234"/>
                <a:gridCol w="825974"/>
              </a:tblGrid>
              <a:tr h="241232">
                <a:tc>
                  <a:txBody>
                    <a:bodyPr/>
                    <a:lstStyle/>
                    <a:p>
                      <a:pPr>
                        <a:lnSpc>
                          <a:spcPct val="115000"/>
                        </a:lnSpc>
                        <a:spcAft>
                          <a:spcPts val="0"/>
                        </a:spcAft>
                      </a:pPr>
                      <a:r>
                        <a:rPr lang="de-DE" sz="1200" b="0" dirty="0">
                          <a:solidFill>
                            <a:srgbClr val="000000"/>
                          </a:solidFill>
                          <a:effectLst/>
                        </a:rPr>
                        <a:t>sehr selten</a:t>
                      </a:r>
                      <a:endParaRPr lang="fr-B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c>
                  <a:txBody>
                    <a:bodyPr/>
                    <a:lstStyle/>
                    <a:p>
                      <a:pPr algn="r">
                        <a:lnSpc>
                          <a:spcPct val="115000"/>
                        </a:lnSpc>
                        <a:spcAft>
                          <a:spcPts val="0"/>
                        </a:spcAft>
                      </a:pPr>
                      <a:r>
                        <a:rPr lang="de-DE" sz="1200" b="0">
                          <a:solidFill>
                            <a:srgbClr val="000000"/>
                          </a:solidFill>
                          <a:effectLst/>
                        </a:rPr>
                        <a:t>3</a:t>
                      </a:r>
                      <a:endParaRPr lang="fr-BE" sz="12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r>
              <a:tr h="241232">
                <a:tc>
                  <a:txBody>
                    <a:bodyPr/>
                    <a:lstStyle/>
                    <a:p>
                      <a:pPr>
                        <a:lnSpc>
                          <a:spcPct val="115000"/>
                        </a:lnSpc>
                        <a:spcAft>
                          <a:spcPts val="0"/>
                        </a:spcAft>
                      </a:pPr>
                      <a:r>
                        <a:rPr lang="de-DE" sz="1200" b="0" dirty="0">
                          <a:solidFill>
                            <a:srgbClr val="000000"/>
                          </a:solidFill>
                          <a:effectLst/>
                        </a:rPr>
                        <a:t>selten</a:t>
                      </a:r>
                      <a:endParaRPr lang="fr-B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c>
                  <a:txBody>
                    <a:bodyPr/>
                    <a:lstStyle/>
                    <a:p>
                      <a:pPr algn="r">
                        <a:lnSpc>
                          <a:spcPct val="115000"/>
                        </a:lnSpc>
                        <a:spcAft>
                          <a:spcPts val="0"/>
                        </a:spcAft>
                      </a:pPr>
                      <a:r>
                        <a:rPr lang="de-DE" sz="1200" b="0">
                          <a:solidFill>
                            <a:srgbClr val="000000"/>
                          </a:solidFill>
                          <a:effectLst/>
                        </a:rPr>
                        <a:t>3</a:t>
                      </a:r>
                      <a:endParaRPr lang="fr-BE" sz="12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r>
              <a:tr h="241232">
                <a:tc>
                  <a:txBody>
                    <a:bodyPr/>
                    <a:lstStyle/>
                    <a:p>
                      <a:pPr>
                        <a:lnSpc>
                          <a:spcPct val="115000"/>
                        </a:lnSpc>
                        <a:spcAft>
                          <a:spcPts val="0"/>
                        </a:spcAft>
                      </a:pPr>
                      <a:r>
                        <a:rPr lang="de-DE" sz="1200" b="0">
                          <a:solidFill>
                            <a:srgbClr val="000000"/>
                          </a:solidFill>
                          <a:effectLst/>
                        </a:rPr>
                        <a:t>oft</a:t>
                      </a:r>
                      <a:endParaRPr lang="fr-BE" sz="12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c>
                  <a:txBody>
                    <a:bodyPr/>
                    <a:lstStyle/>
                    <a:p>
                      <a:pPr algn="r">
                        <a:lnSpc>
                          <a:spcPct val="115000"/>
                        </a:lnSpc>
                        <a:spcAft>
                          <a:spcPts val="0"/>
                        </a:spcAft>
                      </a:pPr>
                      <a:r>
                        <a:rPr lang="de-DE" sz="1200" b="0" dirty="0">
                          <a:solidFill>
                            <a:srgbClr val="000000"/>
                          </a:solidFill>
                          <a:effectLst/>
                        </a:rPr>
                        <a:t>1</a:t>
                      </a:r>
                      <a:endParaRPr lang="fr-B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r>
            </a:tbl>
          </a:graphicData>
        </a:graphic>
      </p:graphicFrame>
    </p:spTree>
    <p:extLst>
      <p:ext uri="{BB962C8B-B14F-4D97-AF65-F5344CB8AC3E}">
        <p14:creationId xmlns:p14="http://schemas.microsoft.com/office/powerpoint/2010/main" val="1041285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Frage</a:t>
            </a:r>
            <a:r>
              <a:rPr lang="fr-BE" dirty="0" smtClean="0"/>
              <a:t> 10</a:t>
            </a:r>
            <a:endParaRPr lang="fr-BE" dirty="0"/>
          </a:p>
        </p:txBody>
      </p:sp>
      <p:sp>
        <p:nvSpPr>
          <p:cNvPr id="3" name="Espace réservé de la date 2"/>
          <p:cNvSpPr>
            <a:spLocks noGrp="1"/>
          </p:cNvSpPr>
          <p:nvPr>
            <p:ph type="dt" sz="half" idx="10"/>
          </p:nvPr>
        </p:nvSpPr>
        <p:spPr/>
        <p:txBody>
          <a:bodyPr/>
          <a:lstStyle/>
          <a:p>
            <a:fld id="{D772F2F8-751D-4396-BE84-D851B6A3CB69}" type="datetime1">
              <a:rPr lang="de-DE" smtClean="0"/>
              <a:t>20.10.2016</a:t>
            </a:fld>
            <a:endParaRPr lang="de-DE"/>
          </a:p>
        </p:txBody>
      </p:sp>
      <p:sp>
        <p:nvSpPr>
          <p:cNvPr id="4" name="Espace réservé du pied de page 3"/>
          <p:cNvSpPr>
            <a:spLocks noGrp="1"/>
          </p:cNvSpPr>
          <p:nvPr>
            <p:ph type="ftr" sz="quarter" idx="11"/>
          </p:nvPr>
        </p:nvSpPr>
        <p:spPr/>
        <p:txBody>
          <a:bodyPr/>
          <a:lstStyle/>
          <a:p>
            <a:r>
              <a:rPr lang="de-DE" smtClean="0"/>
              <a:t>Platzhalter Präsentationstitel</a:t>
            </a:r>
            <a:endParaRPr lang="de-DE"/>
          </a:p>
        </p:txBody>
      </p:sp>
      <p:sp>
        <p:nvSpPr>
          <p:cNvPr id="5" name="Espace réservé du numéro de diapositive 4"/>
          <p:cNvSpPr>
            <a:spLocks noGrp="1"/>
          </p:cNvSpPr>
          <p:nvPr>
            <p:ph type="sldNum" sz="quarter" idx="12"/>
          </p:nvPr>
        </p:nvSpPr>
        <p:spPr/>
        <p:txBody>
          <a:bodyPr/>
          <a:lstStyle/>
          <a:p>
            <a:r>
              <a:rPr lang="de-DE" smtClean="0"/>
              <a:t>Seite </a:t>
            </a:r>
            <a:fld id="{F3E40750-43DD-44D7-993D-19CAB7B80A87}" type="slidenum">
              <a:rPr lang="de-DE" smtClean="0"/>
              <a:pPr/>
              <a:t>46</a:t>
            </a:fld>
            <a:endParaRPr lang="de-DE"/>
          </a:p>
        </p:txBody>
      </p:sp>
      <p:sp>
        <p:nvSpPr>
          <p:cNvPr id="6" name="Espace réservé du texte 5"/>
          <p:cNvSpPr>
            <a:spLocks noGrp="1"/>
          </p:cNvSpPr>
          <p:nvPr>
            <p:ph type="body" sz="quarter" idx="13"/>
          </p:nvPr>
        </p:nvSpPr>
        <p:spPr>
          <a:xfrm>
            <a:off x="287524" y="1189922"/>
            <a:ext cx="8569325" cy="5606663"/>
          </a:xfrm>
        </p:spPr>
        <p:txBody>
          <a:bodyPr/>
          <a:lstStyle/>
          <a:p>
            <a:r>
              <a:rPr lang="de-DE" dirty="0"/>
              <a:t>Wäre es für Ihr Unternehmen hilfreich, wenn die Kenntnisse und Fähigkeiten eines Bewerbers/einer Bewerberin, der keinen Abschluss nachweisen kann, aber Berufserfahrung besitzt, durch Fachjurys des Sektors vorher geprüft worden wären</a:t>
            </a:r>
            <a:r>
              <a:rPr lang="de-DE" dirty="0" smtClean="0"/>
              <a:t>?</a:t>
            </a:r>
          </a:p>
          <a:p>
            <a:r>
              <a:rPr lang="de-DE" dirty="0" smtClean="0"/>
              <a:t>Unternehmen		</a:t>
            </a:r>
            <a:r>
              <a:rPr lang="de-DE" dirty="0"/>
              <a:t> </a:t>
            </a:r>
            <a:endParaRPr lang="de-DE" dirty="0" smtClean="0"/>
          </a:p>
          <a:p>
            <a:endParaRPr lang="de-DE" sz="1200" dirty="0" smtClean="0"/>
          </a:p>
          <a:p>
            <a:r>
              <a:rPr lang="de-DE" sz="1200" dirty="0" smtClean="0"/>
              <a:t>			</a:t>
            </a:r>
            <a:r>
              <a:rPr lang="de-DE" sz="1200" b="0" dirty="0" smtClean="0"/>
              <a:t>"beste Prüfung ist in der Firma"</a:t>
            </a:r>
            <a:endParaRPr lang="fr-BE" sz="1200" b="0" dirty="0" smtClean="0"/>
          </a:p>
          <a:p>
            <a:r>
              <a:rPr lang="de-DE" sz="1200" b="0" dirty="0" smtClean="0"/>
              <a:t>			"Eine klare Einschätzung von vorherigen Arbeitgebern oder  			  		Ausbildern ist aber auch gut"</a:t>
            </a:r>
            <a:endParaRPr lang="fr-BE" sz="1200" b="0" dirty="0" smtClean="0"/>
          </a:p>
          <a:p>
            <a:r>
              <a:rPr lang="de-DE" dirty="0" smtClean="0"/>
              <a:t>Innungen			</a:t>
            </a:r>
            <a:r>
              <a:rPr lang="de-DE" sz="1200" b="0" dirty="0" smtClean="0"/>
              <a:t>Die Bäckerei mit der größten Anzahl Mitarbeiter befürwortete ein solches Verfahren. 			Es ist auch diese Bäckerei, die niederschwellige Abschlüsse wie Hilfsbäcker und 				Hilfskonditor forderte.</a:t>
            </a:r>
            <a:endParaRPr lang="de-DE" sz="1200" dirty="0" smtClean="0"/>
          </a:p>
          <a:p>
            <a:r>
              <a:rPr lang="de-DE" dirty="0" smtClean="0"/>
              <a:t>			</a:t>
            </a:r>
            <a:r>
              <a:rPr lang="fr-BE" sz="1200" b="0" dirty="0" smtClean="0"/>
              <a:t>				</a:t>
            </a:r>
            <a:r>
              <a:rPr lang="de-DE" sz="1200" dirty="0" smtClean="0"/>
              <a:t>	</a:t>
            </a:r>
          </a:p>
          <a:p>
            <a:r>
              <a:rPr lang="de-DE" sz="1200" b="0" dirty="0" smtClean="0"/>
              <a:t>						</a:t>
            </a:r>
            <a:endParaRPr lang="de-DE" sz="1200" b="0" dirty="0"/>
          </a:p>
          <a:p>
            <a:r>
              <a:rPr lang="de-DE" sz="1200" b="0" dirty="0" smtClean="0"/>
              <a:t>			. </a:t>
            </a:r>
          </a:p>
          <a:p>
            <a:r>
              <a:rPr lang="de-DE" sz="1200" b="0" dirty="0" smtClean="0"/>
              <a:t>„</a:t>
            </a:r>
          </a:p>
          <a:p>
            <a:endParaRPr lang="de-DE" dirty="0"/>
          </a:p>
          <a:p>
            <a:r>
              <a:rPr lang="de-DE" dirty="0" smtClean="0"/>
              <a:t> </a:t>
            </a:r>
            <a:endParaRPr lang="fr-BE" dirty="0"/>
          </a:p>
        </p:txBody>
      </p:sp>
      <p:graphicFrame>
        <p:nvGraphicFramePr>
          <p:cNvPr id="7" name="Tableau 6"/>
          <p:cNvGraphicFramePr>
            <a:graphicFrameLocks noGrp="1"/>
          </p:cNvGraphicFramePr>
          <p:nvPr>
            <p:extLst>
              <p:ext uri="{D42A27DB-BD31-4B8C-83A1-F6EECF244321}">
                <p14:modId xmlns:p14="http://schemas.microsoft.com/office/powerpoint/2010/main" val="208011977"/>
              </p:ext>
            </p:extLst>
          </p:nvPr>
        </p:nvGraphicFramePr>
        <p:xfrm>
          <a:off x="287338" y="2499742"/>
          <a:ext cx="1790700" cy="841248"/>
        </p:xfrm>
        <a:graphic>
          <a:graphicData uri="http://schemas.openxmlformats.org/drawingml/2006/table">
            <a:tbl>
              <a:tblPr firstRow="1" firstCol="1" bandRow="1">
                <a:tableStyleId>{5C22544A-7EE6-4342-B048-85BDC9FD1C3A}</a:tableStyleId>
              </a:tblPr>
              <a:tblGrid>
                <a:gridCol w="1028700"/>
                <a:gridCol w="762000"/>
              </a:tblGrid>
              <a:tr h="190500">
                <a:tc>
                  <a:txBody>
                    <a:bodyPr/>
                    <a:lstStyle/>
                    <a:p>
                      <a:pPr>
                        <a:lnSpc>
                          <a:spcPct val="115000"/>
                        </a:lnSpc>
                        <a:spcAft>
                          <a:spcPts val="0"/>
                        </a:spcAft>
                      </a:pPr>
                      <a:r>
                        <a:rPr lang="de-DE" sz="1200" b="0" dirty="0">
                          <a:solidFill>
                            <a:srgbClr val="000000"/>
                          </a:solidFill>
                          <a:effectLst/>
                        </a:rPr>
                        <a:t>Ja</a:t>
                      </a:r>
                      <a:endParaRPr lang="fr-B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c>
                  <a:txBody>
                    <a:bodyPr/>
                    <a:lstStyle/>
                    <a:p>
                      <a:pPr algn="r">
                        <a:lnSpc>
                          <a:spcPct val="115000"/>
                        </a:lnSpc>
                        <a:spcAft>
                          <a:spcPts val="0"/>
                        </a:spcAft>
                      </a:pPr>
                      <a:r>
                        <a:rPr lang="de-DE" sz="1200" b="0" dirty="0">
                          <a:solidFill>
                            <a:srgbClr val="000000"/>
                          </a:solidFill>
                          <a:effectLst/>
                        </a:rPr>
                        <a:t>4</a:t>
                      </a:r>
                      <a:endParaRPr lang="fr-B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r>
              <a:tr h="190500">
                <a:tc>
                  <a:txBody>
                    <a:bodyPr/>
                    <a:lstStyle/>
                    <a:p>
                      <a:pPr>
                        <a:lnSpc>
                          <a:spcPct val="115000"/>
                        </a:lnSpc>
                        <a:spcAft>
                          <a:spcPts val="0"/>
                        </a:spcAft>
                      </a:pPr>
                      <a:r>
                        <a:rPr lang="de-DE" sz="1200" b="0">
                          <a:solidFill>
                            <a:srgbClr val="000000"/>
                          </a:solidFill>
                          <a:effectLst/>
                        </a:rPr>
                        <a:t>Nein</a:t>
                      </a:r>
                      <a:endParaRPr lang="fr-BE" sz="12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c>
                  <a:txBody>
                    <a:bodyPr/>
                    <a:lstStyle/>
                    <a:p>
                      <a:pPr algn="r">
                        <a:lnSpc>
                          <a:spcPct val="115000"/>
                        </a:lnSpc>
                        <a:spcAft>
                          <a:spcPts val="0"/>
                        </a:spcAft>
                      </a:pPr>
                      <a:r>
                        <a:rPr lang="de-DE" sz="1200" b="0">
                          <a:solidFill>
                            <a:srgbClr val="000000"/>
                          </a:solidFill>
                          <a:effectLst/>
                        </a:rPr>
                        <a:t>9</a:t>
                      </a:r>
                      <a:endParaRPr lang="fr-BE" sz="12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r>
              <a:tr h="213995">
                <a:tc>
                  <a:txBody>
                    <a:bodyPr/>
                    <a:lstStyle/>
                    <a:p>
                      <a:pPr>
                        <a:lnSpc>
                          <a:spcPct val="115000"/>
                        </a:lnSpc>
                        <a:spcAft>
                          <a:spcPts val="0"/>
                        </a:spcAft>
                      </a:pPr>
                      <a:r>
                        <a:rPr lang="de-DE" sz="1200" b="0" dirty="0">
                          <a:solidFill>
                            <a:srgbClr val="000000"/>
                          </a:solidFill>
                          <a:effectLst/>
                        </a:rPr>
                        <a:t>Keine Angaben</a:t>
                      </a:r>
                      <a:endParaRPr lang="fr-B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c>
                  <a:txBody>
                    <a:bodyPr/>
                    <a:lstStyle/>
                    <a:p>
                      <a:pPr algn="r">
                        <a:lnSpc>
                          <a:spcPct val="115000"/>
                        </a:lnSpc>
                        <a:spcAft>
                          <a:spcPts val="0"/>
                        </a:spcAft>
                      </a:pPr>
                      <a:r>
                        <a:rPr lang="de-DE" sz="1200" b="0" dirty="0">
                          <a:solidFill>
                            <a:srgbClr val="000000"/>
                          </a:solidFill>
                          <a:effectLst/>
                        </a:rPr>
                        <a:t>1</a:t>
                      </a:r>
                      <a:endParaRPr lang="fr-B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3513330189"/>
              </p:ext>
            </p:extLst>
          </p:nvPr>
        </p:nvGraphicFramePr>
        <p:xfrm>
          <a:off x="287338" y="4229235"/>
          <a:ext cx="1727200" cy="385572"/>
        </p:xfrm>
        <a:graphic>
          <a:graphicData uri="http://schemas.openxmlformats.org/drawingml/2006/table">
            <a:tbl>
              <a:tblPr firstRow="1" firstCol="1" bandRow="1">
                <a:tableStyleId>{5C22544A-7EE6-4342-B048-85BDC9FD1C3A}</a:tableStyleId>
              </a:tblPr>
              <a:tblGrid>
                <a:gridCol w="965200"/>
                <a:gridCol w="762000"/>
              </a:tblGrid>
              <a:tr h="190500">
                <a:tc>
                  <a:txBody>
                    <a:bodyPr/>
                    <a:lstStyle/>
                    <a:p>
                      <a:pPr>
                        <a:lnSpc>
                          <a:spcPct val="115000"/>
                        </a:lnSpc>
                        <a:spcAft>
                          <a:spcPts val="0"/>
                        </a:spcAft>
                      </a:pPr>
                      <a:r>
                        <a:rPr lang="de-DE" sz="1100" b="0" dirty="0">
                          <a:solidFill>
                            <a:srgbClr val="000000"/>
                          </a:solidFill>
                          <a:effectLst/>
                        </a:rPr>
                        <a:t>Ja</a:t>
                      </a:r>
                      <a:endParaRPr lang="fr-BE" sz="11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c>
                  <a:txBody>
                    <a:bodyPr/>
                    <a:lstStyle/>
                    <a:p>
                      <a:pPr algn="r">
                        <a:lnSpc>
                          <a:spcPct val="115000"/>
                        </a:lnSpc>
                        <a:spcAft>
                          <a:spcPts val="0"/>
                        </a:spcAft>
                      </a:pPr>
                      <a:r>
                        <a:rPr lang="de-DE" sz="1100" b="0" dirty="0">
                          <a:solidFill>
                            <a:srgbClr val="000000"/>
                          </a:solidFill>
                          <a:effectLst/>
                        </a:rPr>
                        <a:t>1</a:t>
                      </a:r>
                      <a:endParaRPr lang="fr-BE" sz="11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r>
              <a:tr h="190500">
                <a:tc>
                  <a:txBody>
                    <a:bodyPr/>
                    <a:lstStyle/>
                    <a:p>
                      <a:pPr>
                        <a:lnSpc>
                          <a:spcPct val="115000"/>
                        </a:lnSpc>
                        <a:spcAft>
                          <a:spcPts val="0"/>
                        </a:spcAft>
                      </a:pPr>
                      <a:r>
                        <a:rPr lang="de-DE" sz="1100" b="0" dirty="0">
                          <a:solidFill>
                            <a:srgbClr val="000000"/>
                          </a:solidFill>
                          <a:effectLst/>
                        </a:rPr>
                        <a:t>Nein</a:t>
                      </a:r>
                      <a:endParaRPr lang="fr-BE" sz="11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c>
                  <a:txBody>
                    <a:bodyPr/>
                    <a:lstStyle/>
                    <a:p>
                      <a:pPr algn="r">
                        <a:lnSpc>
                          <a:spcPct val="115000"/>
                        </a:lnSpc>
                        <a:spcAft>
                          <a:spcPts val="0"/>
                        </a:spcAft>
                      </a:pPr>
                      <a:r>
                        <a:rPr lang="de-DE" sz="1100" b="0" dirty="0">
                          <a:solidFill>
                            <a:srgbClr val="000000"/>
                          </a:solidFill>
                          <a:effectLst/>
                        </a:rPr>
                        <a:t>6</a:t>
                      </a:r>
                      <a:endParaRPr lang="fr-BE" sz="11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40000"/>
                        <a:lumOff val="60000"/>
                      </a:schemeClr>
                    </a:solidFill>
                  </a:tcPr>
                </a:tc>
              </a:tr>
            </a:tbl>
          </a:graphicData>
        </a:graphic>
      </p:graphicFrame>
    </p:spTree>
    <p:extLst>
      <p:ext uri="{BB962C8B-B14F-4D97-AF65-F5344CB8AC3E}">
        <p14:creationId xmlns:p14="http://schemas.microsoft.com/office/powerpoint/2010/main" val="407896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fazit</a:t>
            </a:r>
            <a:endParaRPr lang="fr-BE" dirty="0"/>
          </a:p>
        </p:txBody>
      </p:sp>
      <p:sp>
        <p:nvSpPr>
          <p:cNvPr id="3" name="Espace réservé de la date 2"/>
          <p:cNvSpPr>
            <a:spLocks noGrp="1"/>
          </p:cNvSpPr>
          <p:nvPr>
            <p:ph type="dt" sz="half" idx="10"/>
          </p:nvPr>
        </p:nvSpPr>
        <p:spPr/>
        <p:txBody>
          <a:bodyPr/>
          <a:lstStyle/>
          <a:p>
            <a:fld id="{D772F2F8-751D-4396-BE84-D851B6A3CB69}" type="datetime1">
              <a:rPr lang="de-DE" smtClean="0"/>
              <a:t>20.10.2016</a:t>
            </a:fld>
            <a:endParaRPr lang="de-DE"/>
          </a:p>
        </p:txBody>
      </p:sp>
      <p:sp>
        <p:nvSpPr>
          <p:cNvPr id="4" name="Espace réservé du pied de page 3"/>
          <p:cNvSpPr>
            <a:spLocks noGrp="1"/>
          </p:cNvSpPr>
          <p:nvPr>
            <p:ph type="ftr" sz="quarter" idx="11"/>
          </p:nvPr>
        </p:nvSpPr>
        <p:spPr/>
        <p:txBody>
          <a:bodyPr/>
          <a:lstStyle/>
          <a:p>
            <a:r>
              <a:rPr lang="de-DE" smtClean="0"/>
              <a:t>Platzhalter Präsentationstitel</a:t>
            </a:r>
            <a:endParaRPr lang="de-DE"/>
          </a:p>
        </p:txBody>
      </p:sp>
      <p:sp>
        <p:nvSpPr>
          <p:cNvPr id="5" name="Espace réservé du numéro de diapositive 4"/>
          <p:cNvSpPr>
            <a:spLocks noGrp="1"/>
          </p:cNvSpPr>
          <p:nvPr>
            <p:ph type="sldNum" sz="quarter" idx="12"/>
          </p:nvPr>
        </p:nvSpPr>
        <p:spPr/>
        <p:txBody>
          <a:bodyPr/>
          <a:lstStyle/>
          <a:p>
            <a:r>
              <a:rPr lang="de-DE" smtClean="0"/>
              <a:t>Seite </a:t>
            </a:r>
            <a:fld id="{F3E40750-43DD-44D7-993D-19CAB7B80A87}" type="slidenum">
              <a:rPr lang="de-DE" smtClean="0"/>
              <a:pPr/>
              <a:t>47</a:t>
            </a:fld>
            <a:endParaRPr lang="de-DE"/>
          </a:p>
        </p:txBody>
      </p:sp>
      <p:sp>
        <p:nvSpPr>
          <p:cNvPr id="6" name="Espace réservé du texte 5"/>
          <p:cNvSpPr>
            <a:spLocks noGrp="1"/>
          </p:cNvSpPr>
          <p:nvPr>
            <p:ph type="body" sz="quarter" idx="13"/>
          </p:nvPr>
        </p:nvSpPr>
        <p:spPr>
          <a:xfrm>
            <a:off x="287524" y="1189922"/>
            <a:ext cx="8569325" cy="4832092"/>
          </a:xfrm>
        </p:spPr>
        <p:txBody>
          <a:bodyPr/>
          <a:lstStyle/>
          <a:p>
            <a:pPr marL="285750" indent="-285750">
              <a:buFont typeface="Arial" panose="020B0604020202020204" pitchFamily="34" charset="0"/>
              <a:buChar char="•"/>
            </a:pPr>
            <a:r>
              <a:rPr lang="fr-BE" dirty="0" err="1" smtClean="0"/>
              <a:t>Hoher</a:t>
            </a:r>
            <a:r>
              <a:rPr lang="fr-BE" dirty="0" smtClean="0"/>
              <a:t> </a:t>
            </a:r>
            <a:r>
              <a:rPr lang="fr-BE" dirty="0" err="1" smtClean="0"/>
              <a:t>Prozentsatz</a:t>
            </a:r>
            <a:r>
              <a:rPr lang="fr-BE" dirty="0" smtClean="0"/>
              <a:t> an </a:t>
            </a:r>
            <a:r>
              <a:rPr lang="fr-BE" dirty="0" err="1" smtClean="0"/>
              <a:t>geringqualifizierten</a:t>
            </a:r>
            <a:r>
              <a:rPr lang="fr-BE" dirty="0" smtClean="0"/>
              <a:t> </a:t>
            </a:r>
            <a:r>
              <a:rPr lang="fr-BE" dirty="0" err="1" smtClean="0"/>
              <a:t>Arbeitskräften</a:t>
            </a:r>
            <a:r>
              <a:rPr lang="fr-BE" dirty="0" smtClean="0"/>
              <a:t> in der DG</a:t>
            </a:r>
          </a:p>
          <a:p>
            <a:r>
              <a:rPr lang="fr-BE" sz="1100" dirty="0" smtClean="0"/>
              <a:t>4 von 14 </a:t>
            </a:r>
            <a:r>
              <a:rPr lang="fr-BE" sz="1100" dirty="0" err="1" smtClean="0"/>
              <a:t>Unternehmen</a:t>
            </a:r>
            <a:r>
              <a:rPr lang="fr-BE" sz="1100" dirty="0" smtClean="0"/>
              <a:t>: 5-20% (</a:t>
            </a:r>
            <a:r>
              <a:rPr lang="fr-BE" sz="1100" dirty="0" err="1" smtClean="0"/>
              <a:t>darunter</a:t>
            </a:r>
            <a:r>
              <a:rPr lang="fr-BE" sz="1100" dirty="0" smtClean="0"/>
              <a:t> NMC </a:t>
            </a:r>
            <a:r>
              <a:rPr lang="fr-BE" sz="1100" dirty="0" err="1" smtClean="0"/>
              <a:t>und</a:t>
            </a:r>
            <a:r>
              <a:rPr lang="fr-BE" sz="1100" dirty="0" smtClean="0"/>
              <a:t> </a:t>
            </a:r>
            <a:r>
              <a:rPr lang="fr-BE" sz="1100" dirty="0" err="1" smtClean="0"/>
              <a:t>das</a:t>
            </a:r>
            <a:r>
              <a:rPr lang="fr-BE" sz="1100" dirty="0" smtClean="0"/>
              <a:t> St. Nikolaus </a:t>
            </a:r>
            <a:r>
              <a:rPr lang="fr-BE" sz="1100" dirty="0" err="1" smtClean="0"/>
              <a:t>Hospital</a:t>
            </a:r>
            <a:r>
              <a:rPr lang="fr-BE" sz="1100" dirty="0" smtClean="0"/>
              <a:t>)</a:t>
            </a:r>
          </a:p>
          <a:p>
            <a:r>
              <a:rPr lang="fr-BE" sz="1100" dirty="0" smtClean="0"/>
              <a:t>4 von 14 </a:t>
            </a:r>
            <a:r>
              <a:rPr lang="fr-BE" sz="1100" dirty="0" err="1" smtClean="0"/>
              <a:t>Unternehmen</a:t>
            </a:r>
            <a:r>
              <a:rPr lang="fr-BE" sz="1100" dirty="0" smtClean="0"/>
              <a:t>: 20-50% (</a:t>
            </a:r>
            <a:r>
              <a:rPr lang="fr-BE" sz="1100" dirty="0" err="1" smtClean="0"/>
              <a:t>darunter</a:t>
            </a:r>
            <a:r>
              <a:rPr lang="fr-BE" sz="1100" dirty="0" smtClean="0"/>
              <a:t> </a:t>
            </a:r>
            <a:r>
              <a:rPr lang="fr-BE" sz="1100" dirty="0" err="1" smtClean="0"/>
              <a:t>auch</a:t>
            </a:r>
            <a:r>
              <a:rPr lang="fr-BE" sz="1100" dirty="0" smtClean="0"/>
              <a:t> </a:t>
            </a:r>
            <a:r>
              <a:rPr lang="fr-BE" sz="1100" dirty="0" err="1" smtClean="0"/>
              <a:t>das</a:t>
            </a:r>
            <a:r>
              <a:rPr lang="fr-BE" sz="1100" dirty="0" smtClean="0"/>
              <a:t> </a:t>
            </a:r>
            <a:r>
              <a:rPr lang="fr-BE" sz="1100" dirty="0" err="1" smtClean="0"/>
              <a:t>Kabelwerk</a:t>
            </a:r>
            <a:r>
              <a:rPr lang="fr-BE" sz="1100" dirty="0" smtClean="0"/>
              <a:t>)</a:t>
            </a:r>
          </a:p>
          <a:p>
            <a:r>
              <a:rPr lang="fr-BE" sz="1100" dirty="0" smtClean="0"/>
              <a:t>3 von 14 </a:t>
            </a:r>
            <a:r>
              <a:rPr lang="fr-BE" sz="1100" dirty="0" err="1" smtClean="0"/>
              <a:t>Unternehmen</a:t>
            </a:r>
            <a:r>
              <a:rPr lang="fr-BE" sz="1100" dirty="0" smtClean="0"/>
              <a:t>: </a:t>
            </a:r>
            <a:r>
              <a:rPr lang="fr-BE" sz="1100" dirty="0" err="1" smtClean="0"/>
              <a:t>über</a:t>
            </a:r>
            <a:r>
              <a:rPr lang="fr-BE" sz="1100" dirty="0" smtClean="0"/>
              <a:t> 50% (Adapta, </a:t>
            </a:r>
            <a:r>
              <a:rPr lang="fr-BE" sz="1100" dirty="0" err="1" smtClean="0"/>
              <a:t>Hexpol</a:t>
            </a:r>
            <a:r>
              <a:rPr lang="fr-BE" sz="1100" dirty="0" smtClean="0"/>
              <a:t>, SAPA)</a:t>
            </a:r>
          </a:p>
          <a:p>
            <a:pPr marL="285750" indent="-285750">
              <a:buFont typeface="Arial" panose="020B0604020202020204" pitchFamily="34" charset="0"/>
              <a:buChar char="•"/>
            </a:pPr>
            <a:r>
              <a:rPr lang="fr-BE" dirty="0" err="1" smtClean="0"/>
              <a:t>Gleichzeitig</a:t>
            </a:r>
            <a:r>
              <a:rPr lang="fr-BE" dirty="0" smtClean="0"/>
              <a:t> </a:t>
            </a:r>
            <a:r>
              <a:rPr lang="fr-BE" dirty="0" err="1" smtClean="0"/>
              <a:t>Bedarf</a:t>
            </a:r>
            <a:r>
              <a:rPr lang="fr-BE" dirty="0" smtClean="0"/>
              <a:t> an </a:t>
            </a:r>
            <a:r>
              <a:rPr lang="fr-BE" dirty="0" err="1" smtClean="0"/>
              <a:t>Fachkräften</a:t>
            </a:r>
            <a:r>
              <a:rPr lang="fr-BE" dirty="0" smtClean="0"/>
              <a:t> (</a:t>
            </a:r>
            <a:r>
              <a:rPr lang="fr-BE" dirty="0" err="1" smtClean="0"/>
              <a:t>genannt</a:t>
            </a:r>
            <a:r>
              <a:rPr lang="fr-BE" dirty="0" smtClean="0"/>
              <a:t> </a:t>
            </a:r>
            <a:r>
              <a:rPr lang="fr-BE" dirty="0" err="1" smtClean="0"/>
              <a:t>wurden</a:t>
            </a:r>
            <a:r>
              <a:rPr lang="fr-BE" dirty="0" smtClean="0"/>
              <a:t> vor </a:t>
            </a:r>
            <a:r>
              <a:rPr lang="fr-BE" dirty="0" err="1" smtClean="0"/>
              <a:t>allem</a:t>
            </a:r>
            <a:r>
              <a:rPr lang="fr-BE" dirty="0" smtClean="0"/>
              <a:t> </a:t>
            </a:r>
            <a:r>
              <a:rPr lang="fr-BE" dirty="0" err="1" smtClean="0"/>
              <a:t>Berufsqualifikationen</a:t>
            </a:r>
            <a:r>
              <a:rPr lang="fr-BE" dirty="0" smtClean="0"/>
              <a:t> </a:t>
            </a:r>
            <a:r>
              <a:rPr lang="fr-BE" dirty="0" err="1" smtClean="0"/>
              <a:t>wie</a:t>
            </a:r>
            <a:r>
              <a:rPr lang="fr-BE" dirty="0" smtClean="0"/>
              <a:t> </a:t>
            </a:r>
            <a:r>
              <a:rPr lang="fr-BE" dirty="0" err="1" smtClean="0"/>
              <a:t>Maurer</a:t>
            </a:r>
            <a:r>
              <a:rPr lang="fr-BE" dirty="0" smtClean="0"/>
              <a:t>, </a:t>
            </a:r>
            <a:r>
              <a:rPr lang="fr-BE" dirty="0" err="1" smtClean="0"/>
              <a:t>Bäcker</a:t>
            </a:r>
            <a:r>
              <a:rPr lang="fr-BE" dirty="0" smtClean="0"/>
              <a:t>, </a:t>
            </a:r>
            <a:r>
              <a:rPr lang="fr-BE" dirty="0" err="1" smtClean="0"/>
              <a:t>Schlosser</a:t>
            </a:r>
            <a:r>
              <a:rPr lang="fr-BE" dirty="0" smtClean="0"/>
              <a:t>,…)</a:t>
            </a:r>
          </a:p>
          <a:p>
            <a:pPr marL="285750" indent="-285750">
              <a:buFont typeface="Arial" panose="020B0604020202020204" pitchFamily="34" charset="0"/>
              <a:buChar char="•"/>
            </a:pPr>
            <a:r>
              <a:rPr lang="fr-BE" dirty="0" err="1" smtClean="0"/>
              <a:t>Sowohl</a:t>
            </a:r>
            <a:r>
              <a:rPr lang="fr-BE" dirty="0" smtClean="0"/>
              <a:t> die </a:t>
            </a:r>
            <a:r>
              <a:rPr lang="fr-BE" dirty="0" err="1" smtClean="0"/>
              <a:t>Unternehmen</a:t>
            </a:r>
            <a:r>
              <a:rPr lang="fr-BE" dirty="0" smtClean="0"/>
              <a:t> (8 von 14) </a:t>
            </a:r>
            <a:r>
              <a:rPr lang="fr-BE" dirty="0" err="1" smtClean="0"/>
              <a:t>als</a:t>
            </a:r>
            <a:r>
              <a:rPr lang="fr-BE" dirty="0" smtClean="0"/>
              <a:t> </a:t>
            </a:r>
            <a:r>
              <a:rPr lang="fr-BE" dirty="0" err="1" smtClean="0"/>
              <a:t>auch</a:t>
            </a:r>
            <a:r>
              <a:rPr lang="fr-BE" dirty="0" smtClean="0"/>
              <a:t> die </a:t>
            </a:r>
            <a:r>
              <a:rPr lang="fr-BE" dirty="0" err="1" smtClean="0"/>
              <a:t>Innungen</a:t>
            </a:r>
            <a:r>
              <a:rPr lang="fr-BE" dirty="0" smtClean="0"/>
              <a:t> (5 von 7) </a:t>
            </a:r>
            <a:r>
              <a:rPr lang="fr-BE" dirty="0" err="1" smtClean="0"/>
              <a:t>nannten</a:t>
            </a:r>
            <a:r>
              <a:rPr lang="fr-BE" dirty="0" smtClean="0"/>
              <a:t> die </a:t>
            </a:r>
            <a:r>
              <a:rPr lang="fr-BE" dirty="0" err="1" smtClean="0"/>
              <a:t>Berufserfahrung</a:t>
            </a:r>
            <a:r>
              <a:rPr lang="fr-BE" dirty="0" smtClean="0"/>
              <a:t> </a:t>
            </a:r>
            <a:r>
              <a:rPr lang="fr-BE" dirty="0" err="1" smtClean="0"/>
              <a:t>als</a:t>
            </a:r>
            <a:r>
              <a:rPr lang="fr-BE" dirty="0" smtClean="0"/>
              <a:t> </a:t>
            </a:r>
            <a:r>
              <a:rPr lang="fr-BE" dirty="0" err="1" smtClean="0"/>
              <a:t>erstes</a:t>
            </a:r>
            <a:r>
              <a:rPr lang="fr-BE" dirty="0" smtClean="0"/>
              <a:t> </a:t>
            </a:r>
            <a:r>
              <a:rPr lang="fr-BE" dirty="0" err="1" smtClean="0"/>
              <a:t>Auswahlkriterium</a:t>
            </a:r>
            <a:r>
              <a:rPr lang="fr-BE" dirty="0" smtClean="0"/>
              <a:t> </a:t>
            </a:r>
            <a:r>
              <a:rPr lang="fr-BE" dirty="0" err="1" smtClean="0"/>
              <a:t>bei</a:t>
            </a:r>
            <a:r>
              <a:rPr lang="fr-BE" dirty="0" smtClean="0"/>
              <a:t> der </a:t>
            </a:r>
            <a:r>
              <a:rPr lang="fr-BE" dirty="0" err="1" smtClean="0"/>
              <a:t>Einstellung</a:t>
            </a:r>
            <a:r>
              <a:rPr lang="fr-BE" dirty="0" smtClean="0"/>
              <a:t> von </a:t>
            </a:r>
            <a:r>
              <a:rPr lang="fr-BE" dirty="0" err="1" smtClean="0"/>
              <a:t>Arbeitskräften</a:t>
            </a:r>
            <a:r>
              <a:rPr lang="fr-BE" dirty="0" smtClean="0"/>
              <a:t>. </a:t>
            </a:r>
          </a:p>
          <a:p>
            <a:pPr marL="285750" indent="-285750">
              <a:buFont typeface="Arial" panose="020B0604020202020204" pitchFamily="34" charset="0"/>
              <a:buChar char="•"/>
            </a:pPr>
            <a:r>
              <a:rPr lang="fr-BE" dirty="0" err="1"/>
              <a:t>Für</a:t>
            </a:r>
            <a:r>
              <a:rPr lang="fr-BE" dirty="0"/>
              <a:t> die </a:t>
            </a:r>
            <a:r>
              <a:rPr lang="fr-BE" dirty="0" err="1"/>
              <a:t>meisten</a:t>
            </a:r>
            <a:r>
              <a:rPr lang="fr-BE" dirty="0"/>
              <a:t> </a:t>
            </a:r>
            <a:r>
              <a:rPr lang="fr-BE" dirty="0" err="1"/>
              <a:t>Unternehmen</a:t>
            </a:r>
            <a:r>
              <a:rPr lang="fr-BE" dirty="0"/>
              <a:t> (9 von 14) </a:t>
            </a:r>
            <a:r>
              <a:rPr lang="fr-BE" dirty="0" err="1"/>
              <a:t>und</a:t>
            </a:r>
            <a:r>
              <a:rPr lang="fr-BE" dirty="0"/>
              <a:t> </a:t>
            </a:r>
            <a:r>
              <a:rPr lang="fr-BE" dirty="0" err="1"/>
              <a:t>Innungen</a:t>
            </a:r>
            <a:r>
              <a:rPr lang="fr-BE" dirty="0"/>
              <a:t> (6 von 7) </a:t>
            </a:r>
            <a:r>
              <a:rPr lang="fr-BE" dirty="0" err="1"/>
              <a:t>wäre</a:t>
            </a:r>
            <a:r>
              <a:rPr lang="fr-BE" dirty="0"/>
              <a:t> </a:t>
            </a:r>
            <a:r>
              <a:rPr lang="fr-BE" dirty="0" err="1"/>
              <a:t>eine</a:t>
            </a:r>
            <a:r>
              <a:rPr lang="fr-BE" dirty="0"/>
              <a:t> </a:t>
            </a:r>
            <a:r>
              <a:rPr lang="fr-BE" dirty="0" err="1"/>
              <a:t>Überprüfung</a:t>
            </a:r>
            <a:r>
              <a:rPr lang="fr-BE" dirty="0"/>
              <a:t> von </a:t>
            </a:r>
            <a:r>
              <a:rPr lang="fr-BE" dirty="0" err="1"/>
              <a:t>Fähigkeiten</a:t>
            </a:r>
            <a:r>
              <a:rPr lang="fr-BE" dirty="0"/>
              <a:t> </a:t>
            </a:r>
            <a:r>
              <a:rPr lang="fr-BE" dirty="0" err="1"/>
              <a:t>durch</a:t>
            </a:r>
            <a:r>
              <a:rPr lang="fr-BE" dirty="0"/>
              <a:t> </a:t>
            </a:r>
            <a:r>
              <a:rPr lang="fr-BE" dirty="0" err="1"/>
              <a:t>eine</a:t>
            </a:r>
            <a:r>
              <a:rPr lang="fr-BE" dirty="0"/>
              <a:t> externe </a:t>
            </a:r>
            <a:r>
              <a:rPr lang="fr-BE" dirty="0" err="1"/>
              <a:t>Fachjury</a:t>
            </a:r>
            <a:r>
              <a:rPr lang="fr-BE" dirty="0"/>
              <a:t> </a:t>
            </a:r>
            <a:r>
              <a:rPr lang="fr-BE" dirty="0" err="1"/>
              <a:t>unrelevant</a:t>
            </a:r>
            <a:r>
              <a:rPr lang="fr-BE" dirty="0"/>
              <a:t>. « Die </a:t>
            </a:r>
            <a:r>
              <a:rPr lang="fr-BE" dirty="0" err="1"/>
              <a:t>beste</a:t>
            </a:r>
            <a:r>
              <a:rPr lang="fr-BE" dirty="0"/>
              <a:t> </a:t>
            </a:r>
            <a:r>
              <a:rPr lang="fr-BE" dirty="0" err="1"/>
              <a:t>Prüfung</a:t>
            </a:r>
            <a:r>
              <a:rPr lang="fr-BE" dirty="0"/>
              <a:t> </a:t>
            </a:r>
            <a:r>
              <a:rPr lang="fr-BE" dirty="0" err="1"/>
              <a:t>ist</a:t>
            </a:r>
            <a:r>
              <a:rPr lang="fr-BE" dirty="0"/>
              <a:t> in der </a:t>
            </a:r>
            <a:r>
              <a:rPr lang="fr-BE" dirty="0" err="1"/>
              <a:t>Firma</a:t>
            </a:r>
            <a:r>
              <a:rPr lang="fr-BE" dirty="0"/>
              <a:t> », « </a:t>
            </a:r>
            <a:r>
              <a:rPr lang="fr-BE" dirty="0" err="1"/>
              <a:t>eine</a:t>
            </a:r>
            <a:r>
              <a:rPr lang="fr-BE" dirty="0"/>
              <a:t> </a:t>
            </a:r>
            <a:r>
              <a:rPr lang="fr-BE" dirty="0" err="1"/>
              <a:t>Einschätzung</a:t>
            </a:r>
            <a:r>
              <a:rPr lang="fr-BE" dirty="0"/>
              <a:t> </a:t>
            </a:r>
            <a:r>
              <a:rPr lang="fr-BE" dirty="0" err="1"/>
              <a:t>einer</a:t>
            </a:r>
            <a:r>
              <a:rPr lang="fr-BE" dirty="0"/>
              <a:t> </a:t>
            </a:r>
            <a:r>
              <a:rPr lang="fr-BE" dirty="0" err="1"/>
              <a:t>vorherigen</a:t>
            </a:r>
            <a:r>
              <a:rPr lang="fr-BE" dirty="0"/>
              <a:t> </a:t>
            </a:r>
            <a:r>
              <a:rPr lang="fr-BE" dirty="0" err="1"/>
              <a:t>Firma</a:t>
            </a:r>
            <a:r>
              <a:rPr lang="fr-BE" dirty="0"/>
              <a:t> </a:t>
            </a:r>
            <a:r>
              <a:rPr lang="fr-BE" dirty="0" err="1"/>
              <a:t>ist</a:t>
            </a:r>
            <a:r>
              <a:rPr lang="fr-BE" dirty="0"/>
              <a:t> </a:t>
            </a:r>
            <a:r>
              <a:rPr lang="fr-BE" dirty="0" err="1"/>
              <a:t>auch</a:t>
            </a:r>
            <a:r>
              <a:rPr lang="fr-BE" dirty="0"/>
              <a:t> </a:t>
            </a:r>
            <a:r>
              <a:rPr lang="fr-BE" dirty="0" err="1"/>
              <a:t>gut</a:t>
            </a:r>
            <a:r>
              <a:rPr lang="fr-BE" dirty="0"/>
              <a:t> »</a:t>
            </a:r>
          </a:p>
          <a:p>
            <a:pPr marL="285750" indent="-285750">
              <a:buFont typeface="Arial" panose="020B0604020202020204" pitchFamily="34" charset="0"/>
              <a:buChar char="•"/>
            </a:pPr>
            <a:endParaRPr lang="fr-BE" dirty="0" smtClean="0"/>
          </a:p>
          <a:p>
            <a:pPr marL="285750" indent="-285750">
              <a:buFont typeface="Arial" panose="020B0604020202020204" pitchFamily="34" charset="0"/>
              <a:buChar char="•"/>
            </a:pPr>
            <a:endParaRPr lang="fr-BE" dirty="0" smtClean="0"/>
          </a:p>
          <a:p>
            <a:pPr marL="285750" indent="-285750">
              <a:buFont typeface="Arial" panose="020B0604020202020204" pitchFamily="34" charset="0"/>
              <a:buChar char="•"/>
            </a:pPr>
            <a:endParaRPr lang="fr-BE" dirty="0"/>
          </a:p>
        </p:txBody>
      </p:sp>
    </p:spTree>
    <p:extLst>
      <p:ext uri="{BB962C8B-B14F-4D97-AF65-F5344CB8AC3E}">
        <p14:creationId xmlns:p14="http://schemas.microsoft.com/office/powerpoint/2010/main" val="88076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fazit</a:t>
            </a:r>
            <a:endParaRPr lang="fr-BE" dirty="0"/>
          </a:p>
        </p:txBody>
      </p:sp>
      <p:sp>
        <p:nvSpPr>
          <p:cNvPr id="3" name="Espace réservé de la date 2"/>
          <p:cNvSpPr>
            <a:spLocks noGrp="1"/>
          </p:cNvSpPr>
          <p:nvPr>
            <p:ph type="dt" sz="half" idx="10"/>
          </p:nvPr>
        </p:nvSpPr>
        <p:spPr/>
        <p:txBody>
          <a:bodyPr/>
          <a:lstStyle/>
          <a:p>
            <a:fld id="{D772F2F8-751D-4396-BE84-D851B6A3CB69}" type="datetime1">
              <a:rPr lang="de-DE" smtClean="0"/>
              <a:t>20.10.2016</a:t>
            </a:fld>
            <a:endParaRPr lang="de-DE"/>
          </a:p>
        </p:txBody>
      </p:sp>
      <p:sp>
        <p:nvSpPr>
          <p:cNvPr id="4" name="Espace réservé du pied de page 3"/>
          <p:cNvSpPr>
            <a:spLocks noGrp="1"/>
          </p:cNvSpPr>
          <p:nvPr>
            <p:ph type="ftr" sz="quarter" idx="11"/>
          </p:nvPr>
        </p:nvSpPr>
        <p:spPr/>
        <p:txBody>
          <a:bodyPr/>
          <a:lstStyle/>
          <a:p>
            <a:r>
              <a:rPr lang="de-DE" smtClean="0"/>
              <a:t>Platzhalter Präsentationstitel</a:t>
            </a:r>
            <a:endParaRPr lang="de-DE"/>
          </a:p>
        </p:txBody>
      </p:sp>
      <p:sp>
        <p:nvSpPr>
          <p:cNvPr id="5" name="Espace réservé du numéro de diapositive 4"/>
          <p:cNvSpPr>
            <a:spLocks noGrp="1"/>
          </p:cNvSpPr>
          <p:nvPr>
            <p:ph type="sldNum" sz="quarter" idx="12"/>
          </p:nvPr>
        </p:nvSpPr>
        <p:spPr/>
        <p:txBody>
          <a:bodyPr/>
          <a:lstStyle/>
          <a:p>
            <a:r>
              <a:rPr lang="de-DE" smtClean="0"/>
              <a:t>Seite </a:t>
            </a:r>
            <a:fld id="{F3E40750-43DD-44D7-993D-19CAB7B80A87}" type="slidenum">
              <a:rPr lang="de-DE" smtClean="0"/>
              <a:pPr/>
              <a:t>48</a:t>
            </a:fld>
            <a:endParaRPr lang="de-DE"/>
          </a:p>
        </p:txBody>
      </p:sp>
      <p:sp>
        <p:nvSpPr>
          <p:cNvPr id="6" name="Espace réservé du texte 5"/>
          <p:cNvSpPr>
            <a:spLocks noGrp="1"/>
          </p:cNvSpPr>
          <p:nvPr>
            <p:ph type="body" sz="quarter" idx="13"/>
          </p:nvPr>
        </p:nvSpPr>
        <p:spPr>
          <a:xfrm>
            <a:off x="287524" y="1189922"/>
            <a:ext cx="8569325" cy="3180358"/>
          </a:xfrm>
        </p:spPr>
        <p:txBody>
          <a:bodyPr/>
          <a:lstStyle/>
          <a:p>
            <a:pPr marL="285750" indent="-285750">
              <a:buFont typeface="Arial" panose="020B0604020202020204" pitchFamily="34" charset="0"/>
              <a:buChar char="•"/>
            </a:pPr>
            <a:r>
              <a:rPr lang="fr-BE" dirty="0" smtClean="0"/>
              <a:t>4 </a:t>
            </a:r>
            <a:r>
              <a:rPr lang="fr-BE" dirty="0"/>
              <a:t>von 14 </a:t>
            </a:r>
            <a:r>
              <a:rPr lang="fr-BE" dirty="0" err="1"/>
              <a:t>Unternehmen</a:t>
            </a:r>
            <a:r>
              <a:rPr lang="fr-BE" dirty="0"/>
              <a:t> </a:t>
            </a:r>
            <a:r>
              <a:rPr lang="fr-BE" dirty="0" err="1"/>
              <a:t>gaben</a:t>
            </a:r>
            <a:r>
              <a:rPr lang="fr-BE" dirty="0"/>
              <a:t> an, </a:t>
            </a:r>
            <a:r>
              <a:rPr lang="fr-BE" dirty="0" err="1"/>
              <a:t>dass</a:t>
            </a:r>
            <a:r>
              <a:rPr lang="fr-BE" dirty="0"/>
              <a:t> die </a:t>
            </a:r>
            <a:r>
              <a:rPr lang="fr-BE" dirty="0" err="1"/>
              <a:t>Einführung</a:t>
            </a:r>
            <a:r>
              <a:rPr lang="fr-BE" dirty="0"/>
              <a:t> von </a:t>
            </a:r>
            <a:r>
              <a:rPr lang="fr-BE" dirty="0" err="1"/>
              <a:t>Zertifizierungsverfahren</a:t>
            </a:r>
            <a:r>
              <a:rPr lang="fr-BE" dirty="0"/>
              <a:t> </a:t>
            </a:r>
            <a:r>
              <a:rPr lang="fr-BE" dirty="0" err="1" smtClean="0"/>
              <a:t>für</a:t>
            </a:r>
            <a:r>
              <a:rPr lang="fr-BE" dirty="0" smtClean="0"/>
              <a:t> die </a:t>
            </a:r>
            <a:r>
              <a:rPr lang="fr-BE" dirty="0" err="1" smtClean="0"/>
              <a:t>Mitarbeiter</a:t>
            </a:r>
            <a:r>
              <a:rPr lang="fr-BE" dirty="0" smtClean="0"/>
              <a:t> </a:t>
            </a:r>
            <a:r>
              <a:rPr lang="fr-BE" dirty="0" err="1" smtClean="0"/>
              <a:t>interessant</a:t>
            </a:r>
            <a:r>
              <a:rPr lang="fr-BE" dirty="0" smtClean="0"/>
              <a:t> </a:t>
            </a:r>
            <a:r>
              <a:rPr lang="fr-BE" dirty="0"/>
              <a:t>sein </a:t>
            </a:r>
            <a:r>
              <a:rPr lang="fr-BE" dirty="0" err="1"/>
              <a:t>könnten</a:t>
            </a:r>
            <a:r>
              <a:rPr lang="fr-BE" dirty="0"/>
              <a:t>. Von den 10 </a:t>
            </a:r>
            <a:r>
              <a:rPr lang="fr-BE" dirty="0" err="1"/>
              <a:t>anderen</a:t>
            </a:r>
            <a:r>
              <a:rPr lang="fr-BE" dirty="0"/>
              <a:t> </a:t>
            </a:r>
            <a:r>
              <a:rPr lang="fr-BE" dirty="0" err="1"/>
              <a:t>Unternehmen</a:t>
            </a:r>
            <a:r>
              <a:rPr lang="fr-BE" dirty="0"/>
              <a:t> </a:t>
            </a:r>
            <a:r>
              <a:rPr lang="fr-BE" dirty="0" err="1"/>
              <a:t>merkte</a:t>
            </a:r>
            <a:r>
              <a:rPr lang="fr-BE" dirty="0"/>
              <a:t>  1 </a:t>
            </a:r>
            <a:r>
              <a:rPr lang="fr-BE" dirty="0" err="1"/>
              <a:t>Unternehmen</a:t>
            </a:r>
            <a:r>
              <a:rPr lang="fr-BE" dirty="0"/>
              <a:t> an, </a:t>
            </a:r>
            <a:r>
              <a:rPr lang="fr-BE" dirty="0" err="1"/>
              <a:t>dass</a:t>
            </a:r>
            <a:r>
              <a:rPr lang="fr-BE" dirty="0"/>
              <a:t> </a:t>
            </a:r>
            <a:r>
              <a:rPr lang="fr-BE" dirty="0" err="1"/>
              <a:t>ein</a:t>
            </a:r>
            <a:r>
              <a:rPr lang="fr-BE" dirty="0"/>
              <a:t> </a:t>
            </a:r>
            <a:r>
              <a:rPr lang="fr-BE" dirty="0" err="1"/>
              <a:t>korrekter</a:t>
            </a:r>
            <a:r>
              <a:rPr lang="fr-BE" dirty="0"/>
              <a:t> </a:t>
            </a:r>
            <a:r>
              <a:rPr lang="fr-BE" dirty="0" err="1"/>
              <a:t>Lohn</a:t>
            </a:r>
            <a:r>
              <a:rPr lang="fr-BE" dirty="0"/>
              <a:t> </a:t>
            </a:r>
            <a:r>
              <a:rPr lang="fr-BE" dirty="0" err="1"/>
              <a:t>mehr</a:t>
            </a:r>
            <a:r>
              <a:rPr lang="fr-BE" dirty="0"/>
              <a:t> </a:t>
            </a:r>
            <a:r>
              <a:rPr lang="fr-BE" dirty="0" err="1"/>
              <a:t>zählt</a:t>
            </a:r>
            <a:r>
              <a:rPr lang="fr-BE" dirty="0"/>
              <a:t> </a:t>
            </a:r>
            <a:r>
              <a:rPr lang="fr-BE" dirty="0" err="1"/>
              <a:t>als</a:t>
            </a:r>
            <a:r>
              <a:rPr lang="fr-BE" dirty="0"/>
              <a:t> </a:t>
            </a:r>
            <a:r>
              <a:rPr lang="fr-BE" dirty="0" err="1"/>
              <a:t>ein</a:t>
            </a:r>
            <a:r>
              <a:rPr lang="fr-BE" dirty="0"/>
              <a:t> </a:t>
            </a:r>
            <a:r>
              <a:rPr lang="fr-BE" dirty="0" err="1"/>
              <a:t>Zertifikat</a:t>
            </a:r>
            <a:r>
              <a:rPr lang="fr-BE" dirty="0"/>
              <a:t>. </a:t>
            </a:r>
            <a:endParaRPr lang="fr-BE" dirty="0" smtClean="0"/>
          </a:p>
          <a:p>
            <a:pPr marL="285750" indent="-285750">
              <a:buFont typeface="Arial" panose="020B0604020202020204" pitchFamily="34" charset="0"/>
              <a:buChar char="•"/>
            </a:pPr>
            <a:r>
              <a:rPr lang="fr-BE" dirty="0" err="1"/>
              <a:t>Einige</a:t>
            </a:r>
            <a:r>
              <a:rPr lang="fr-BE" dirty="0"/>
              <a:t> </a:t>
            </a:r>
            <a:r>
              <a:rPr lang="fr-BE" dirty="0" err="1"/>
              <a:t>Unternehmen</a:t>
            </a:r>
            <a:r>
              <a:rPr lang="fr-BE" dirty="0"/>
              <a:t> </a:t>
            </a:r>
            <a:r>
              <a:rPr lang="fr-BE" dirty="0" err="1"/>
              <a:t>nannten</a:t>
            </a:r>
            <a:r>
              <a:rPr lang="fr-BE" dirty="0"/>
              <a:t> </a:t>
            </a:r>
            <a:r>
              <a:rPr lang="fr-BE" dirty="0" smtClean="0"/>
              <a:t>die </a:t>
            </a:r>
            <a:r>
              <a:rPr lang="fr-BE" dirty="0" err="1"/>
              <a:t>Schwierigkeit</a:t>
            </a:r>
            <a:r>
              <a:rPr lang="fr-BE" dirty="0"/>
              <a:t> </a:t>
            </a:r>
            <a:r>
              <a:rPr lang="fr-BE" dirty="0" err="1"/>
              <a:t>Freiraum</a:t>
            </a:r>
            <a:r>
              <a:rPr lang="fr-BE" dirty="0"/>
              <a:t> </a:t>
            </a:r>
            <a:r>
              <a:rPr lang="fr-BE" dirty="0" err="1"/>
              <a:t>zu</a:t>
            </a:r>
            <a:r>
              <a:rPr lang="fr-BE" dirty="0"/>
              <a:t> </a:t>
            </a:r>
            <a:r>
              <a:rPr lang="fr-BE" dirty="0" err="1"/>
              <a:t>schaffen</a:t>
            </a:r>
            <a:r>
              <a:rPr lang="fr-BE" dirty="0"/>
              <a:t> </a:t>
            </a:r>
            <a:r>
              <a:rPr lang="fr-BE" dirty="0" err="1"/>
              <a:t>für</a:t>
            </a:r>
            <a:r>
              <a:rPr lang="fr-BE" dirty="0"/>
              <a:t> die </a:t>
            </a:r>
            <a:r>
              <a:rPr lang="fr-BE" dirty="0" err="1"/>
              <a:t>Aus</a:t>
            </a:r>
            <a:r>
              <a:rPr lang="fr-BE" dirty="0"/>
              <a:t>- </a:t>
            </a:r>
            <a:r>
              <a:rPr lang="fr-BE" dirty="0" err="1"/>
              <a:t>und</a:t>
            </a:r>
            <a:r>
              <a:rPr lang="fr-BE" dirty="0"/>
              <a:t> </a:t>
            </a:r>
            <a:r>
              <a:rPr lang="fr-BE" dirty="0" err="1"/>
              <a:t>Weiterbildung</a:t>
            </a:r>
            <a:r>
              <a:rPr lang="fr-BE" dirty="0"/>
              <a:t> der </a:t>
            </a:r>
            <a:r>
              <a:rPr lang="fr-BE" dirty="0" err="1"/>
              <a:t>Mitarbeiter</a:t>
            </a:r>
            <a:r>
              <a:rPr lang="fr-BE" dirty="0"/>
              <a:t>.</a:t>
            </a:r>
          </a:p>
          <a:p>
            <a:pPr marL="285750" indent="-285750">
              <a:buFont typeface="Arial" panose="020B0604020202020204" pitchFamily="34" charset="0"/>
              <a:buChar char="•"/>
            </a:pPr>
            <a:r>
              <a:rPr lang="fr-BE" dirty="0" err="1" smtClean="0"/>
              <a:t>Eine</a:t>
            </a:r>
            <a:r>
              <a:rPr lang="fr-BE" dirty="0" smtClean="0"/>
              <a:t> </a:t>
            </a:r>
            <a:r>
              <a:rPr lang="fr-BE" dirty="0" err="1"/>
              <a:t>Großbäckerei</a:t>
            </a:r>
            <a:r>
              <a:rPr lang="fr-BE" dirty="0"/>
              <a:t> </a:t>
            </a:r>
            <a:r>
              <a:rPr lang="fr-BE" dirty="0" err="1"/>
              <a:t>sprachen</a:t>
            </a:r>
            <a:r>
              <a:rPr lang="fr-BE" dirty="0"/>
              <a:t> </a:t>
            </a:r>
            <a:r>
              <a:rPr lang="fr-BE" dirty="0" err="1"/>
              <a:t>sich</a:t>
            </a:r>
            <a:r>
              <a:rPr lang="fr-BE" dirty="0"/>
              <a:t> </a:t>
            </a:r>
            <a:r>
              <a:rPr lang="fr-BE" dirty="0" err="1"/>
              <a:t>für</a:t>
            </a:r>
            <a:r>
              <a:rPr lang="fr-BE" dirty="0"/>
              <a:t> die </a:t>
            </a:r>
            <a:r>
              <a:rPr lang="fr-BE" dirty="0" err="1"/>
              <a:t>Einführung</a:t>
            </a:r>
            <a:r>
              <a:rPr lang="fr-BE" dirty="0"/>
              <a:t>  von Tests </a:t>
            </a:r>
            <a:r>
              <a:rPr lang="fr-BE" dirty="0" err="1"/>
              <a:t>durch</a:t>
            </a:r>
            <a:r>
              <a:rPr lang="fr-BE" dirty="0"/>
              <a:t> </a:t>
            </a:r>
            <a:r>
              <a:rPr lang="fr-BE" dirty="0" err="1"/>
              <a:t>Fachjurys</a:t>
            </a:r>
            <a:r>
              <a:rPr lang="fr-BE" dirty="0"/>
              <a:t> </a:t>
            </a:r>
            <a:r>
              <a:rPr lang="fr-BE" dirty="0" err="1"/>
              <a:t>aus</a:t>
            </a:r>
            <a:r>
              <a:rPr lang="fr-BE" dirty="0"/>
              <a:t>, dies </a:t>
            </a:r>
            <a:r>
              <a:rPr lang="fr-BE" dirty="0" err="1"/>
              <a:t>sei</a:t>
            </a:r>
            <a:r>
              <a:rPr lang="fr-BE" dirty="0"/>
              <a:t> vor </a:t>
            </a:r>
            <a:r>
              <a:rPr lang="fr-BE" dirty="0" err="1"/>
              <a:t>allem</a:t>
            </a:r>
            <a:r>
              <a:rPr lang="fr-BE" dirty="0"/>
              <a:t> </a:t>
            </a:r>
            <a:r>
              <a:rPr lang="fr-BE" dirty="0" err="1"/>
              <a:t>für</a:t>
            </a:r>
            <a:r>
              <a:rPr lang="fr-BE" dirty="0"/>
              <a:t> </a:t>
            </a:r>
            <a:r>
              <a:rPr lang="fr-BE" dirty="0" err="1"/>
              <a:t>niedrigqualifizierte</a:t>
            </a:r>
            <a:r>
              <a:rPr lang="fr-BE" dirty="0"/>
              <a:t> </a:t>
            </a:r>
            <a:r>
              <a:rPr lang="fr-BE" dirty="0" err="1"/>
              <a:t>Berufsprofile</a:t>
            </a:r>
            <a:r>
              <a:rPr lang="fr-BE" dirty="0"/>
              <a:t> </a:t>
            </a:r>
            <a:r>
              <a:rPr lang="fr-BE" dirty="0" err="1"/>
              <a:t>interessant</a:t>
            </a:r>
            <a:r>
              <a:rPr lang="fr-BE" dirty="0"/>
              <a:t>, </a:t>
            </a:r>
            <a:r>
              <a:rPr lang="fr-BE" dirty="0" err="1"/>
              <a:t>wie</a:t>
            </a:r>
            <a:r>
              <a:rPr lang="fr-BE" dirty="0"/>
              <a:t> </a:t>
            </a:r>
            <a:r>
              <a:rPr lang="fr-BE" dirty="0" err="1"/>
              <a:t>z.B</a:t>
            </a:r>
            <a:r>
              <a:rPr lang="fr-BE" dirty="0"/>
              <a:t>. </a:t>
            </a:r>
            <a:r>
              <a:rPr lang="fr-BE" dirty="0" err="1"/>
              <a:t>Hilfskonditor</a:t>
            </a:r>
            <a:r>
              <a:rPr lang="fr-BE" dirty="0"/>
              <a:t> </a:t>
            </a:r>
            <a:r>
              <a:rPr lang="fr-BE" dirty="0" err="1"/>
              <a:t>oder</a:t>
            </a:r>
            <a:r>
              <a:rPr lang="fr-BE" dirty="0"/>
              <a:t> </a:t>
            </a:r>
            <a:r>
              <a:rPr lang="fr-BE" dirty="0" err="1"/>
              <a:t>Hilfsbäcker</a:t>
            </a:r>
            <a:r>
              <a:rPr lang="fr-BE" dirty="0"/>
              <a:t>. </a:t>
            </a:r>
          </a:p>
          <a:p>
            <a:pPr marL="285750" indent="-285750">
              <a:buFont typeface="Arial" panose="020B0604020202020204" pitchFamily="34" charset="0"/>
              <a:buChar char="•"/>
            </a:pPr>
            <a:endParaRPr lang="fr-BE" dirty="0"/>
          </a:p>
          <a:p>
            <a:pPr marL="285750" indent="-285750">
              <a:buFont typeface="Arial" panose="020B0604020202020204" pitchFamily="34" charset="0"/>
              <a:buChar char="•"/>
            </a:pPr>
            <a:endParaRPr lang="fr-BE" dirty="0"/>
          </a:p>
        </p:txBody>
      </p:sp>
    </p:spTree>
    <p:extLst>
      <p:ext uri="{BB962C8B-B14F-4D97-AF65-F5344CB8AC3E}">
        <p14:creationId xmlns:p14="http://schemas.microsoft.com/office/powerpoint/2010/main" val="363142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smtClean="0"/>
              <a:t>Vielen Dank für Ihre Aufmerksamkeit!</a:t>
            </a:r>
            <a:endParaRPr lang="de-DE" dirty="0"/>
          </a:p>
        </p:txBody>
      </p:sp>
      <p:sp>
        <p:nvSpPr>
          <p:cNvPr id="3" name="Textplatzhalter 2"/>
          <p:cNvSpPr>
            <a:spLocks noGrp="1"/>
          </p:cNvSpPr>
          <p:nvPr>
            <p:ph type="body" sz="quarter" idx="17"/>
          </p:nvPr>
        </p:nvSpPr>
        <p:spPr>
          <a:xfrm>
            <a:off x="287338" y="2479705"/>
            <a:ext cx="4356100" cy="2108269"/>
          </a:xfrm>
        </p:spPr>
        <p:txBody>
          <a:bodyPr/>
          <a:lstStyle/>
          <a:p>
            <a:r>
              <a:rPr lang="de-DE" dirty="0" smtClean="0"/>
              <a:t>Christina </a:t>
            </a:r>
            <a:r>
              <a:rPr lang="de-DE" dirty="0" err="1" smtClean="0"/>
              <a:t>Schimanski</a:t>
            </a:r>
            <a:endParaRPr lang="de-DE" dirty="0" smtClean="0"/>
          </a:p>
          <a:p>
            <a:pPr lvl="1"/>
            <a:r>
              <a:rPr lang="de-DE" dirty="0" smtClean="0"/>
              <a:t>Beraterin</a:t>
            </a:r>
          </a:p>
          <a:p>
            <a:pPr lvl="2"/>
            <a:r>
              <a:rPr lang="de-DE" dirty="0" smtClean="0"/>
              <a:t>Ministerium der Deutschsprachigen Gemeinschaft</a:t>
            </a:r>
            <a:br>
              <a:rPr lang="de-DE" dirty="0" smtClean="0"/>
            </a:br>
            <a:r>
              <a:rPr lang="de-DE" dirty="0" err="1" smtClean="0"/>
              <a:t>Gospertstraße</a:t>
            </a:r>
            <a:r>
              <a:rPr lang="de-DE" dirty="0" smtClean="0"/>
              <a:t> 1, B - 4700 </a:t>
            </a:r>
            <a:r>
              <a:rPr lang="de-DE" dirty="0" err="1" smtClean="0"/>
              <a:t>Eupen</a:t>
            </a:r>
            <a:endParaRPr lang="de-DE" dirty="0" smtClean="0"/>
          </a:p>
          <a:p>
            <a:pPr lvl="2"/>
            <a:r>
              <a:rPr lang="de-DE" dirty="0" smtClean="0"/>
              <a:t>Tel. +32 (0)87 789 650</a:t>
            </a:r>
            <a:br>
              <a:rPr lang="de-DE" dirty="0" smtClean="0"/>
            </a:br>
            <a:endParaRPr lang="de-DE" dirty="0" smtClean="0"/>
          </a:p>
          <a:p>
            <a:pPr lvl="2"/>
            <a:r>
              <a:rPr lang="de-DE" dirty="0" smtClean="0"/>
              <a:t>E-Mail: </a:t>
            </a:r>
            <a:r>
              <a:rPr lang="de-DE" dirty="0" smtClean="0">
                <a:hlinkClick r:id="rId3"/>
              </a:rPr>
              <a:t>christina.schimanski@dgov.be</a:t>
            </a:r>
            <a:r>
              <a:rPr lang="de-DE" dirty="0" smtClean="0"/>
              <a:t>  </a:t>
            </a:r>
            <a:br>
              <a:rPr lang="de-DE" dirty="0" smtClean="0"/>
            </a:br>
            <a:r>
              <a:rPr lang="de-DE" dirty="0" smtClean="0"/>
              <a:t>Internet: </a:t>
            </a:r>
            <a:r>
              <a:rPr lang="de-DE" dirty="0" smtClean="0">
                <a:hlinkClick r:id="rId4"/>
              </a:rPr>
              <a:t>www.dglive.be</a:t>
            </a:r>
            <a:r>
              <a:rPr lang="de-DE" dirty="0" smtClean="0"/>
              <a:t>  ; </a:t>
            </a:r>
            <a:r>
              <a:rPr lang="de-DE" dirty="0" smtClean="0">
                <a:hlinkClick r:id="rId5"/>
              </a:rPr>
              <a:t>www.dgbildung.be</a:t>
            </a:r>
            <a:r>
              <a:rPr lang="de-DE" dirty="0" smtClean="0"/>
              <a:t> </a:t>
            </a:r>
            <a:endParaRPr lang="de-DE" dirty="0"/>
          </a:p>
        </p:txBody>
      </p:sp>
      <p:sp>
        <p:nvSpPr>
          <p:cNvPr id="6" name="Textplatzhalter 5"/>
          <p:cNvSpPr>
            <a:spLocks noGrp="1"/>
          </p:cNvSpPr>
          <p:nvPr>
            <p:ph type="body" sz="quarter" idx="18"/>
          </p:nvPr>
        </p:nvSpPr>
        <p:spPr/>
        <p:txBody>
          <a:bodyPr/>
          <a:lstStyle/>
          <a:p>
            <a:r>
              <a:rPr lang="de-DE" smtClean="0"/>
              <a:t>Bis bald in Ostbelgien</a:t>
            </a:r>
            <a:endParaRPr lang="de-DE"/>
          </a:p>
        </p:txBody>
      </p:sp>
    </p:spTree>
    <p:extLst>
      <p:ext uri="{BB962C8B-B14F-4D97-AF65-F5344CB8AC3E}">
        <p14:creationId xmlns:p14="http://schemas.microsoft.com/office/powerpoint/2010/main" val="289879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hteck 30"/>
          <p:cNvSpPr/>
          <p:nvPr/>
        </p:nvSpPr>
        <p:spPr bwMode="gray">
          <a:xfrm>
            <a:off x="4643438" y="4839986"/>
            <a:ext cx="3420950" cy="195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2"/>
                </a:solidFill>
              </a:rPr>
              <a:t>Partnerlogos</a:t>
            </a:r>
            <a:endParaRPr lang="de-DE" sz="1000" dirty="0">
              <a:solidFill>
                <a:schemeClr val="tx2"/>
              </a:solidFill>
            </a:endParaRPr>
          </a:p>
        </p:txBody>
      </p:sp>
      <p:sp>
        <p:nvSpPr>
          <p:cNvPr id="2" name="Titel 1"/>
          <p:cNvSpPr>
            <a:spLocks noGrp="1"/>
          </p:cNvSpPr>
          <p:nvPr>
            <p:ph type="title"/>
          </p:nvPr>
        </p:nvSpPr>
        <p:spPr>
          <a:xfrm>
            <a:off x="287339" y="302168"/>
            <a:ext cx="8569324" cy="615553"/>
          </a:xfrm>
        </p:spPr>
        <p:txBody>
          <a:bodyPr/>
          <a:lstStyle/>
          <a:p>
            <a:r>
              <a:rPr lang="de-DE" dirty="0" smtClean="0"/>
              <a:t>Welche </a:t>
            </a:r>
            <a:r>
              <a:rPr lang="de-DE" dirty="0"/>
              <a:t>Bildungsnachweise werden in der Deutschsprachigen Gemeinschaft vergeben?</a:t>
            </a:r>
          </a:p>
        </p:txBody>
      </p:sp>
      <p:sp>
        <p:nvSpPr>
          <p:cNvPr id="4" name="Datumsplatzhalter 3"/>
          <p:cNvSpPr>
            <a:spLocks noGrp="1"/>
          </p:cNvSpPr>
          <p:nvPr>
            <p:ph type="dt" sz="half" idx="10"/>
          </p:nvPr>
        </p:nvSpPr>
        <p:spPr/>
        <p:txBody>
          <a:bodyPr/>
          <a:lstStyle/>
          <a:p>
            <a:fld id="{3FBD7EAE-95FB-4793-9514-03F3F0E6D67A}" type="datetime1">
              <a:rPr lang="de-DE" smtClean="0"/>
              <a:pPr/>
              <a:t>20.10.2016</a:t>
            </a:fld>
            <a:endParaRPr lang="de-DE" dirty="0"/>
          </a:p>
        </p:txBody>
      </p:sp>
      <p:sp>
        <p:nvSpPr>
          <p:cNvPr id="5" name="Fußzeilenplatzhalter 4"/>
          <p:cNvSpPr>
            <a:spLocks noGrp="1"/>
          </p:cNvSpPr>
          <p:nvPr>
            <p:ph type="ftr" sz="quarter" idx="11"/>
          </p:nvPr>
        </p:nvSpPr>
        <p:spPr/>
        <p:txBody>
          <a:bodyPr/>
          <a:lstStyle/>
          <a:p>
            <a:r>
              <a:rPr lang="de-DE" smtClean="0"/>
              <a:t>Platzhalter Präsentationstitel</a:t>
            </a:r>
            <a:endParaRPr lang="de-DE" dirty="0"/>
          </a:p>
        </p:txBody>
      </p:sp>
      <p:sp>
        <p:nvSpPr>
          <p:cNvPr id="6" name="Foliennummernplatzhalter 5"/>
          <p:cNvSpPr>
            <a:spLocks noGrp="1"/>
          </p:cNvSpPr>
          <p:nvPr>
            <p:ph type="sldNum" sz="quarter" idx="12"/>
          </p:nvPr>
        </p:nvSpPr>
        <p:spPr/>
        <p:txBody>
          <a:bodyPr/>
          <a:lstStyle/>
          <a:p>
            <a:r>
              <a:rPr lang="de-DE" smtClean="0"/>
              <a:t>Seite </a:t>
            </a:r>
            <a:fld id="{F3E40750-43DD-44D7-993D-19CAB7B80A87}" type="slidenum">
              <a:rPr lang="de-DE" smtClean="0"/>
              <a:pPr/>
              <a:t>5</a:t>
            </a:fld>
            <a:endParaRPr lang="de-DE" dirty="0"/>
          </a:p>
        </p:txBody>
      </p:sp>
      <p:sp>
        <p:nvSpPr>
          <p:cNvPr id="9" name="Textplatzhalter 2"/>
          <p:cNvSpPr>
            <a:spLocks noGrp="1"/>
          </p:cNvSpPr>
          <p:nvPr>
            <p:ph type="body" sz="quarter" idx="14"/>
          </p:nvPr>
        </p:nvSpPr>
        <p:spPr>
          <a:xfrm>
            <a:off x="251520" y="1203598"/>
            <a:ext cx="8461375" cy="5139869"/>
          </a:xfrm>
        </p:spPr>
        <p:txBody>
          <a:bodyPr/>
          <a:lstStyle/>
          <a:p>
            <a:r>
              <a:rPr lang="de-DE" dirty="0" smtClean="0">
                <a:solidFill>
                  <a:schemeClr val="accent4">
                    <a:lumMod val="60000"/>
                    <a:lumOff val="40000"/>
                  </a:schemeClr>
                </a:solidFill>
              </a:rPr>
              <a:t>Bildungsnachweise</a:t>
            </a:r>
            <a:r>
              <a:rPr lang="de-DE" dirty="0">
                <a:solidFill>
                  <a:schemeClr val="accent4">
                    <a:lumMod val="60000"/>
                    <a:lumOff val="40000"/>
                  </a:schemeClr>
                </a:solidFill>
              </a:rPr>
              <a:t>, die auf einer gesetzlichen Grundlage </a:t>
            </a:r>
            <a:r>
              <a:rPr lang="de-DE" dirty="0" smtClean="0">
                <a:solidFill>
                  <a:schemeClr val="accent4">
                    <a:lumMod val="60000"/>
                    <a:lumOff val="40000"/>
                  </a:schemeClr>
                </a:solidFill>
              </a:rPr>
              <a:t>beruhen (Fortsetzung)</a:t>
            </a:r>
          </a:p>
          <a:p>
            <a:r>
              <a:rPr lang="de-DE" b="0" dirty="0">
                <a:solidFill>
                  <a:srgbClr val="000000"/>
                </a:solidFill>
              </a:rPr>
              <a:t>Bildungsnachweis für den erfolgreichen Abschluss… </a:t>
            </a:r>
            <a:endParaRPr lang="de-DE" b="0" dirty="0" smtClean="0">
              <a:solidFill>
                <a:srgbClr val="000000"/>
              </a:solidFill>
            </a:endParaRPr>
          </a:p>
          <a:p>
            <a:pPr lvl="2"/>
            <a:endParaRPr lang="de-DE" dirty="0" smtClean="0">
              <a:solidFill>
                <a:srgbClr val="000000"/>
              </a:solidFill>
            </a:endParaRPr>
          </a:p>
          <a:p>
            <a:pPr lvl="2"/>
            <a:r>
              <a:rPr lang="de-DE" dirty="0" smtClean="0">
                <a:solidFill>
                  <a:srgbClr val="000000"/>
                </a:solidFill>
              </a:rPr>
              <a:t>…von beruflichen Aus- und Weiterbildungen in der Landwirtschaft (Zeugnisse und Zertifikate)</a:t>
            </a:r>
          </a:p>
          <a:p>
            <a:pPr lvl="2"/>
            <a:r>
              <a:rPr lang="de-DE" dirty="0" smtClean="0">
                <a:solidFill>
                  <a:srgbClr val="000000"/>
                </a:solidFill>
              </a:rPr>
              <a:t>…einer Industrielehre </a:t>
            </a:r>
            <a:endParaRPr lang="de-DE" dirty="0">
              <a:solidFill>
                <a:schemeClr val="accent2"/>
              </a:solidFill>
            </a:endParaRPr>
          </a:p>
          <a:p>
            <a:pPr lvl="2"/>
            <a:r>
              <a:rPr lang="de-DE" dirty="0" smtClean="0">
                <a:solidFill>
                  <a:srgbClr val="000000"/>
                </a:solidFill>
              </a:rPr>
              <a:t>…der </a:t>
            </a:r>
            <a:r>
              <a:rPr lang="de-DE" dirty="0">
                <a:solidFill>
                  <a:srgbClr val="000000"/>
                </a:solidFill>
              </a:rPr>
              <a:t>Ausbildung für Familien- und </a:t>
            </a:r>
            <a:r>
              <a:rPr lang="de-DE" dirty="0" smtClean="0">
                <a:solidFill>
                  <a:srgbClr val="000000"/>
                </a:solidFill>
              </a:rPr>
              <a:t>Seniorenhelfer und </a:t>
            </a:r>
            <a:r>
              <a:rPr lang="de-DE" dirty="0">
                <a:solidFill>
                  <a:srgbClr val="000000"/>
                </a:solidFill>
              </a:rPr>
              <a:t>Pflegehelfer </a:t>
            </a:r>
            <a:r>
              <a:rPr lang="de-DE" dirty="0" smtClean="0">
                <a:solidFill>
                  <a:srgbClr val="000000"/>
                </a:solidFill>
              </a:rPr>
              <a:t>oder Kinderbetreuer </a:t>
            </a:r>
            <a:endParaRPr lang="de-DE" dirty="0">
              <a:solidFill>
                <a:schemeClr val="accent2"/>
              </a:solidFill>
            </a:endParaRPr>
          </a:p>
          <a:p>
            <a:pPr lvl="2"/>
            <a:r>
              <a:rPr lang="de-DE" dirty="0" smtClean="0">
                <a:solidFill>
                  <a:srgbClr val="000000"/>
                </a:solidFill>
              </a:rPr>
              <a:t>…der </a:t>
            </a:r>
            <a:r>
              <a:rPr lang="de-DE" dirty="0">
                <a:solidFill>
                  <a:srgbClr val="000000"/>
                </a:solidFill>
              </a:rPr>
              <a:t>modulare Zusatzausbildung der Dienststelle für Personen mit einer </a:t>
            </a:r>
            <a:r>
              <a:rPr lang="de-DE" dirty="0" smtClean="0">
                <a:solidFill>
                  <a:srgbClr val="000000"/>
                </a:solidFill>
              </a:rPr>
              <a:t>Behinderung </a:t>
            </a:r>
          </a:p>
          <a:p>
            <a:pPr lvl="2"/>
            <a:r>
              <a:rPr lang="de-DE" dirty="0" smtClean="0">
                <a:solidFill>
                  <a:srgbClr val="000000"/>
                </a:solidFill>
              </a:rPr>
              <a:t>…von </a:t>
            </a:r>
            <a:r>
              <a:rPr lang="de-DE" dirty="0">
                <a:solidFill>
                  <a:srgbClr val="000000"/>
                </a:solidFill>
              </a:rPr>
              <a:t>Lehrgängen der schulischen </a:t>
            </a:r>
            <a:r>
              <a:rPr lang="de-DE" dirty="0" smtClean="0">
                <a:solidFill>
                  <a:srgbClr val="000000"/>
                </a:solidFill>
              </a:rPr>
              <a:t>Weiterbildung (Diplome, Brevets und Bescheinigungen)</a:t>
            </a:r>
            <a:endParaRPr lang="de-DE" dirty="0">
              <a:solidFill>
                <a:srgbClr val="000000"/>
              </a:solidFill>
            </a:endParaRPr>
          </a:p>
          <a:p>
            <a:pPr lvl="2"/>
            <a:r>
              <a:rPr lang="de-DE" dirty="0" smtClean="0">
                <a:solidFill>
                  <a:srgbClr val="000000"/>
                </a:solidFill>
              </a:rPr>
              <a:t>…von </a:t>
            </a:r>
            <a:r>
              <a:rPr lang="de-DE" dirty="0">
                <a:solidFill>
                  <a:srgbClr val="000000"/>
                </a:solidFill>
              </a:rPr>
              <a:t>Lehrgängen der </a:t>
            </a:r>
            <a:r>
              <a:rPr lang="de-DE" dirty="0" smtClean="0">
                <a:solidFill>
                  <a:srgbClr val="000000"/>
                </a:solidFill>
              </a:rPr>
              <a:t>Musikakademie (Stufenzeugnisse, Studiennachweise)</a:t>
            </a:r>
            <a:endParaRPr lang="de-DE" dirty="0">
              <a:solidFill>
                <a:srgbClr val="000000"/>
              </a:solidFill>
            </a:endParaRPr>
          </a:p>
          <a:p>
            <a:pPr lvl="2"/>
            <a:endParaRPr lang="de-DE" dirty="0" smtClean="0">
              <a:solidFill>
                <a:srgbClr val="000000"/>
              </a:solidFill>
            </a:endParaRPr>
          </a:p>
          <a:p>
            <a:pPr lvl="2"/>
            <a:endParaRPr lang="de-DE" dirty="0" smtClean="0">
              <a:solidFill>
                <a:srgbClr val="000000"/>
              </a:solidFill>
            </a:endParaRPr>
          </a:p>
          <a:p>
            <a:pPr lvl="2"/>
            <a:endParaRPr lang="de-DE" dirty="0" smtClean="0"/>
          </a:p>
          <a:p>
            <a:pPr lvl="2"/>
            <a:endParaRPr lang="de-DE" dirty="0"/>
          </a:p>
          <a:p>
            <a:pPr lvl="2"/>
            <a:endParaRPr lang="de-DE" dirty="0"/>
          </a:p>
          <a:p>
            <a:pPr lvl="2"/>
            <a:endParaRPr lang="de-DE" dirty="0" smtClean="0"/>
          </a:p>
        </p:txBody>
      </p:sp>
    </p:spTree>
    <p:extLst>
      <p:ext uri="{BB962C8B-B14F-4D97-AF65-F5344CB8AC3E}">
        <p14:creationId xmlns:p14="http://schemas.microsoft.com/office/powerpoint/2010/main" val="176643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hteck 30"/>
          <p:cNvSpPr/>
          <p:nvPr/>
        </p:nvSpPr>
        <p:spPr bwMode="gray">
          <a:xfrm>
            <a:off x="4643438" y="4839986"/>
            <a:ext cx="3420950" cy="195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2"/>
                </a:solidFill>
              </a:rPr>
              <a:t>Partnerlogos</a:t>
            </a:r>
            <a:endParaRPr lang="de-DE" sz="1000" dirty="0">
              <a:solidFill>
                <a:schemeClr val="tx2"/>
              </a:solidFill>
            </a:endParaRPr>
          </a:p>
        </p:txBody>
      </p:sp>
      <p:sp>
        <p:nvSpPr>
          <p:cNvPr id="2" name="Titel 1"/>
          <p:cNvSpPr>
            <a:spLocks noGrp="1"/>
          </p:cNvSpPr>
          <p:nvPr>
            <p:ph type="title"/>
          </p:nvPr>
        </p:nvSpPr>
        <p:spPr>
          <a:xfrm>
            <a:off x="287339" y="302168"/>
            <a:ext cx="8569324" cy="615553"/>
          </a:xfrm>
        </p:spPr>
        <p:txBody>
          <a:bodyPr/>
          <a:lstStyle/>
          <a:p>
            <a:r>
              <a:rPr lang="de-DE" dirty="0" smtClean="0"/>
              <a:t>Welche </a:t>
            </a:r>
            <a:r>
              <a:rPr lang="de-DE" dirty="0"/>
              <a:t>Bildungsnachweise werden in der Deutschsprachigen Gemeinschaft vergeben?</a:t>
            </a:r>
          </a:p>
        </p:txBody>
      </p:sp>
      <p:sp>
        <p:nvSpPr>
          <p:cNvPr id="4" name="Datumsplatzhalter 3"/>
          <p:cNvSpPr>
            <a:spLocks noGrp="1"/>
          </p:cNvSpPr>
          <p:nvPr>
            <p:ph type="dt" sz="half" idx="10"/>
          </p:nvPr>
        </p:nvSpPr>
        <p:spPr/>
        <p:txBody>
          <a:bodyPr/>
          <a:lstStyle/>
          <a:p>
            <a:fld id="{3FBD7EAE-95FB-4793-9514-03F3F0E6D67A}" type="datetime1">
              <a:rPr lang="de-DE" smtClean="0"/>
              <a:pPr/>
              <a:t>20.10.2016</a:t>
            </a:fld>
            <a:endParaRPr lang="de-DE" dirty="0"/>
          </a:p>
        </p:txBody>
      </p:sp>
      <p:sp>
        <p:nvSpPr>
          <p:cNvPr id="5" name="Fußzeilenplatzhalter 4"/>
          <p:cNvSpPr>
            <a:spLocks noGrp="1"/>
          </p:cNvSpPr>
          <p:nvPr>
            <p:ph type="ftr" sz="quarter" idx="11"/>
          </p:nvPr>
        </p:nvSpPr>
        <p:spPr/>
        <p:txBody>
          <a:bodyPr/>
          <a:lstStyle/>
          <a:p>
            <a:r>
              <a:rPr lang="de-DE" smtClean="0"/>
              <a:t>Platzhalter Präsentationstitel</a:t>
            </a:r>
            <a:endParaRPr lang="de-DE" dirty="0"/>
          </a:p>
        </p:txBody>
      </p:sp>
      <p:sp>
        <p:nvSpPr>
          <p:cNvPr id="6" name="Foliennummernplatzhalter 5"/>
          <p:cNvSpPr>
            <a:spLocks noGrp="1"/>
          </p:cNvSpPr>
          <p:nvPr>
            <p:ph type="sldNum" sz="quarter" idx="12"/>
          </p:nvPr>
        </p:nvSpPr>
        <p:spPr/>
        <p:txBody>
          <a:bodyPr/>
          <a:lstStyle/>
          <a:p>
            <a:r>
              <a:rPr lang="de-DE" smtClean="0"/>
              <a:t>Seite </a:t>
            </a:r>
            <a:fld id="{F3E40750-43DD-44D7-993D-19CAB7B80A87}" type="slidenum">
              <a:rPr lang="de-DE" smtClean="0"/>
              <a:pPr/>
              <a:t>6</a:t>
            </a:fld>
            <a:endParaRPr lang="de-DE" dirty="0"/>
          </a:p>
        </p:txBody>
      </p:sp>
      <p:sp>
        <p:nvSpPr>
          <p:cNvPr id="9" name="Textplatzhalter 2"/>
          <p:cNvSpPr>
            <a:spLocks noGrp="1"/>
          </p:cNvSpPr>
          <p:nvPr>
            <p:ph type="body" sz="quarter" idx="14"/>
          </p:nvPr>
        </p:nvSpPr>
        <p:spPr>
          <a:xfrm>
            <a:off x="251520" y="1203598"/>
            <a:ext cx="8461375" cy="5652830"/>
          </a:xfrm>
        </p:spPr>
        <p:txBody>
          <a:bodyPr/>
          <a:lstStyle/>
          <a:p>
            <a:r>
              <a:rPr lang="de-DE" dirty="0">
                <a:solidFill>
                  <a:schemeClr val="accent4">
                    <a:lumMod val="60000"/>
                    <a:lumOff val="40000"/>
                  </a:schemeClr>
                </a:solidFill>
              </a:rPr>
              <a:t>Bildungsnachweise, die auf einer gesetzlichen Grundlage </a:t>
            </a:r>
            <a:r>
              <a:rPr lang="de-DE" dirty="0" smtClean="0">
                <a:solidFill>
                  <a:schemeClr val="accent4">
                    <a:lumMod val="60000"/>
                    <a:lumOff val="40000"/>
                  </a:schemeClr>
                </a:solidFill>
              </a:rPr>
              <a:t>beruhen (Fortsetzung)</a:t>
            </a:r>
          </a:p>
          <a:p>
            <a:r>
              <a:rPr lang="de-DE" b="0" dirty="0">
                <a:solidFill>
                  <a:srgbClr val="000000"/>
                </a:solidFill>
              </a:rPr>
              <a:t>Bildungsnachweis für den erfolgreichen Abschluss… </a:t>
            </a:r>
            <a:endParaRPr lang="de-DE" b="0" dirty="0" smtClean="0">
              <a:solidFill>
                <a:srgbClr val="000000"/>
              </a:solidFill>
            </a:endParaRPr>
          </a:p>
          <a:p>
            <a:endParaRPr lang="de-DE" b="0" dirty="0" smtClean="0">
              <a:solidFill>
                <a:srgbClr val="000000"/>
              </a:solidFill>
            </a:endParaRPr>
          </a:p>
          <a:p>
            <a:pPr lvl="2"/>
            <a:r>
              <a:rPr lang="de-DE" dirty="0" smtClean="0">
                <a:solidFill>
                  <a:srgbClr val="000000"/>
                </a:solidFill>
              </a:rPr>
              <a:t>…der </a:t>
            </a:r>
            <a:r>
              <a:rPr lang="de-DE" dirty="0">
                <a:solidFill>
                  <a:srgbClr val="000000"/>
                </a:solidFill>
              </a:rPr>
              <a:t>Fortbildung zum Koordinator von Projekten im sozio-kulturellen </a:t>
            </a:r>
            <a:r>
              <a:rPr lang="de-DE" dirty="0" smtClean="0">
                <a:solidFill>
                  <a:srgbClr val="000000"/>
                </a:solidFill>
              </a:rPr>
              <a:t>Bereich (Zertifikat)</a:t>
            </a:r>
          </a:p>
          <a:p>
            <a:pPr lvl="2"/>
            <a:r>
              <a:rPr lang="de-DE" dirty="0" smtClean="0">
                <a:solidFill>
                  <a:srgbClr val="000000"/>
                </a:solidFill>
              </a:rPr>
              <a:t>…die </a:t>
            </a:r>
            <a:r>
              <a:rPr lang="de-DE" dirty="0">
                <a:solidFill>
                  <a:srgbClr val="000000"/>
                </a:solidFill>
              </a:rPr>
              <a:t>Grundausbildung </a:t>
            </a:r>
            <a:r>
              <a:rPr lang="de-DE" dirty="0" smtClean="0">
                <a:solidFill>
                  <a:srgbClr val="000000"/>
                </a:solidFill>
              </a:rPr>
              <a:t>für ehrenamtliche Jugendleiter und die Weiterbildungen für Jugendliche („Anerkennungsnachweise“)</a:t>
            </a:r>
            <a:endParaRPr lang="de-DE" dirty="0">
              <a:solidFill>
                <a:srgbClr val="000000"/>
              </a:solidFill>
            </a:endParaRPr>
          </a:p>
          <a:p>
            <a:pPr lvl="2"/>
            <a:r>
              <a:rPr lang="de-DE" dirty="0" smtClean="0">
                <a:solidFill>
                  <a:srgbClr val="000000"/>
                </a:solidFill>
              </a:rPr>
              <a:t>…von </a:t>
            </a:r>
            <a:r>
              <a:rPr lang="de-DE" dirty="0">
                <a:solidFill>
                  <a:srgbClr val="000000"/>
                </a:solidFill>
              </a:rPr>
              <a:t>Lehrgängen, die durch die Sportkommission organisiert oder anerkannt </a:t>
            </a:r>
            <a:r>
              <a:rPr lang="de-DE" dirty="0" smtClean="0">
                <a:solidFill>
                  <a:srgbClr val="000000"/>
                </a:solidFill>
              </a:rPr>
              <a:t>werden (Diplome)</a:t>
            </a:r>
            <a:endParaRPr lang="de-DE" dirty="0">
              <a:solidFill>
                <a:srgbClr val="000000"/>
              </a:solidFill>
            </a:endParaRPr>
          </a:p>
          <a:p>
            <a:pPr lvl="2"/>
            <a:r>
              <a:rPr lang="de-DE" dirty="0" smtClean="0">
                <a:solidFill>
                  <a:srgbClr val="000000"/>
                </a:solidFill>
              </a:rPr>
              <a:t>…der </a:t>
            </a:r>
            <a:r>
              <a:rPr lang="de-DE" dirty="0">
                <a:solidFill>
                  <a:srgbClr val="000000"/>
                </a:solidFill>
              </a:rPr>
              <a:t>gesetzlich reglementierten Weiterbildungen, die durch die Zentren für Aus- und Weiterbildung der DG organisiert werden. </a:t>
            </a:r>
            <a:endParaRPr lang="de-DE" dirty="0" smtClean="0">
              <a:solidFill>
                <a:srgbClr val="000000"/>
              </a:solidFill>
            </a:endParaRPr>
          </a:p>
          <a:p>
            <a:pPr lvl="2"/>
            <a:r>
              <a:rPr lang="de-DE" dirty="0" smtClean="0">
                <a:solidFill>
                  <a:srgbClr val="000000"/>
                </a:solidFill>
              </a:rPr>
              <a:t>…der </a:t>
            </a:r>
            <a:r>
              <a:rPr lang="de-DE" dirty="0">
                <a:solidFill>
                  <a:srgbClr val="000000"/>
                </a:solidFill>
              </a:rPr>
              <a:t>gesetzlich reglementierten Weiterbildungen, die durch </a:t>
            </a:r>
            <a:r>
              <a:rPr lang="de-DE" dirty="0" smtClean="0">
                <a:solidFill>
                  <a:srgbClr val="000000"/>
                </a:solidFill>
              </a:rPr>
              <a:t>das Arbeitsamt der </a:t>
            </a:r>
            <a:r>
              <a:rPr lang="de-DE" dirty="0">
                <a:solidFill>
                  <a:srgbClr val="000000"/>
                </a:solidFill>
              </a:rPr>
              <a:t>DG organisiert werden. </a:t>
            </a:r>
          </a:p>
          <a:p>
            <a:pPr marL="0" lvl="2" indent="0">
              <a:buNone/>
            </a:pPr>
            <a:endParaRPr lang="de-DE" dirty="0"/>
          </a:p>
          <a:p>
            <a:pPr lvl="2"/>
            <a:endParaRPr lang="de-DE" dirty="0" smtClean="0"/>
          </a:p>
          <a:p>
            <a:pPr lvl="2"/>
            <a:endParaRPr lang="de-DE" dirty="0" smtClean="0"/>
          </a:p>
          <a:p>
            <a:pPr lvl="2"/>
            <a:endParaRPr lang="de-DE" dirty="0" smtClean="0"/>
          </a:p>
          <a:p>
            <a:pPr lvl="2"/>
            <a:endParaRPr lang="de-DE" dirty="0"/>
          </a:p>
          <a:p>
            <a:pPr lvl="2"/>
            <a:endParaRPr lang="de-DE" dirty="0"/>
          </a:p>
          <a:p>
            <a:pPr lvl="2"/>
            <a:endParaRPr lang="de-DE" dirty="0" smtClean="0"/>
          </a:p>
        </p:txBody>
      </p:sp>
    </p:spTree>
    <p:extLst>
      <p:ext uri="{BB962C8B-B14F-4D97-AF65-F5344CB8AC3E}">
        <p14:creationId xmlns:p14="http://schemas.microsoft.com/office/powerpoint/2010/main" val="110611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hteck 30"/>
          <p:cNvSpPr/>
          <p:nvPr/>
        </p:nvSpPr>
        <p:spPr bwMode="gray">
          <a:xfrm>
            <a:off x="4643438" y="4839986"/>
            <a:ext cx="3420950" cy="195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2"/>
                </a:solidFill>
              </a:rPr>
              <a:t>Partnerlogos</a:t>
            </a:r>
            <a:endParaRPr lang="de-DE" sz="1000" dirty="0">
              <a:solidFill>
                <a:schemeClr val="tx2"/>
              </a:solidFill>
            </a:endParaRPr>
          </a:p>
        </p:txBody>
      </p:sp>
      <p:sp>
        <p:nvSpPr>
          <p:cNvPr id="2" name="Titel 1"/>
          <p:cNvSpPr>
            <a:spLocks noGrp="1"/>
          </p:cNvSpPr>
          <p:nvPr>
            <p:ph type="title"/>
          </p:nvPr>
        </p:nvSpPr>
        <p:spPr>
          <a:xfrm>
            <a:off x="287339" y="302168"/>
            <a:ext cx="8569324" cy="615553"/>
          </a:xfrm>
        </p:spPr>
        <p:txBody>
          <a:bodyPr/>
          <a:lstStyle/>
          <a:p>
            <a:r>
              <a:rPr lang="de-DE" dirty="0" smtClean="0"/>
              <a:t>Welche </a:t>
            </a:r>
            <a:r>
              <a:rPr lang="de-DE" dirty="0"/>
              <a:t>Bildungsnachweise werden in der Deutschsprachigen Gemeinschaft vergeben?</a:t>
            </a:r>
          </a:p>
        </p:txBody>
      </p:sp>
      <p:sp>
        <p:nvSpPr>
          <p:cNvPr id="4" name="Datumsplatzhalter 3"/>
          <p:cNvSpPr>
            <a:spLocks noGrp="1"/>
          </p:cNvSpPr>
          <p:nvPr>
            <p:ph type="dt" sz="half" idx="10"/>
          </p:nvPr>
        </p:nvSpPr>
        <p:spPr/>
        <p:txBody>
          <a:bodyPr/>
          <a:lstStyle/>
          <a:p>
            <a:fld id="{3FBD7EAE-95FB-4793-9514-03F3F0E6D67A}" type="datetime1">
              <a:rPr lang="de-DE" smtClean="0"/>
              <a:pPr/>
              <a:t>20.10.2016</a:t>
            </a:fld>
            <a:endParaRPr lang="de-DE" dirty="0"/>
          </a:p>
        </p:txBody>
      </p:sp>
      <p:sp>
        <p:nvSpPr>
          <p:cNvPr id="5" name="Fußzeilenplatzhalter 4"/>
          <p:cNvSpPr>
            <a:spLocks noGrp="1"/>
          </p:cNvSpPr>
          <p:nvPr>
            <p:ph type="ftr" sz="quarter" idx="11"/>
          </p:nvPr>
        </p:nvSpPr>
        <p:spPr/>
        <p:txBody>
          <a:bodyPr/>
          <a:lstStyle/>
          <a:p>
            <a:r>
              <a:rPr lang="de-DE" smtClean="0"/>
              <a:t>Platzhalter Präsentationstitel</a:t>
            </a:r>
            <a:endParaRPr lang="de-DE" dirty="0"/>
          </a:p>
        </p:txBody>
      </p:sp>
      <p:sp>
        <p:nvSpPr>
          <p:cNvPr id="6" name="Foliennummernplatzhalter 5"/>
          <p:cNvSpPr>
            <a:spLocks noGrp="1"/>
          </p:cNvSpPr>
          <p:nvPr>
            <p:ph type="sldNum" sz="quarter" idx="12"/>
          </p:nvPr>
        </p:nvSpPr>
        <p:spPr/>
        <p:txBody>
          <a:bodyPr/>
          <a:lstStyle/>
          <a:p>
            <a:r>
              <a:rPr lang="de-DE" smtClean="0"/>
              <a:t>Seite </a:t>
            </a:r>
            <a:fld id="{F3E40750-43DD-44D7-993D-19CAB7B80A87}" type="slidenum">
              <a:rPr lang="de-DE" smtClean="0"/>
              <a:pPr/>
              <a:t>7</a:t>
            </a:fld>
            <a:endParaRPr lang="de-DE" dirty="0"/>
          </a:p>
        </p:txBody>
      </p:sp>
      <p:sp>
        <p:nvSpPr>
          <p:cNvPr id="9" name="Textplatzhalter 2"/>
          <p:cNvSpPr>
            <a:spLocks noGrp="1"/>
          </p:cNvSpPr>
          <p:nvPr>
            <p:ph type="body" sz="quarter" idx="14"/>
          </p:nvPr>
        </p:nvSpPr>
        <p:spPr>
          <a:xfrm>
            <a:off x="251520" y="1203598"/>
            <a:ext cx="8461375" cy="5698996"/>
          </a:xfrm>
        </p:spPr>
        <p:txBody>
          <a:bodyPr/>
          <a:lstStyle/>
          <a:p>
            <a:r>
              <a:rPr lang="de-DE" dirty="0">
                <a:solidFill>
                  <a:schemeClr val="accent4">
                    <a:lumMod val="60000"/>
                    <a:lumOff val="40000"/>
                  </a:schemeClr>
                </a:solidFill>
              </a:rPr>
              <a:t>Bildungsnachweise, die auf </a:t>
            </a:r>
            <a:r>
              <a:rPr lang="de-DE" u="sng" dirty="0">
                <a:solidFill>
                  <a:schemeClr val="accent4">
                    <a:lumMod val="60000"/>
                    <a:lumOff val="40000"/>
                  </a:schemeClr>
                </a:solidFill>
              </a:rPr>
              <a:t>keiner gesetzlichen </a:t>
            </a:r>
            <a:r>
              <a:rPr lang="de-DE" dirty="0">
                <a:solidFill>
                  <a:schemeClr val="accent4">
                    <a:lumMod val="60000"/>
                    <a:lumOff val="40000"/>
                  </a:schemeClr>
                </a:solidFill>
              </a:rPr>
              <a:t>Grundlage beruhen</a:t>
            </a:r>
          </a:p>
          <a:p>
            <a:r>
              <a:rPr lang="de-DE" b="0" dirty="0">
                <a:solidFill>
                  <a:srgbClr val="000000"/>
                </a:solidFill>
              </a:rPr>
              <a:t>Bildungsnachweis für den erfolgreichen Abschluss… </a:t>
            </a:r>
            <a:endParaRPr lang="de-DE" b="0" dirty="0" smtClean="0">
              <a:solidFill>
                <a:srgbClr val="000000"/>
              </a:solidFill>
            </a:endParaRPr>
          </a:p>
          <a:p>
            <a:pPr lvl="2"/>
            <a:r>
              <a:rPr lang="de-DE" dirty="0" smtClean="0">
                <a:solidFill>
                  <a:srgbClr val="000000"/>
                </a:solidFill>
              </a:rPr>
              <a:t>…die Berufsausbildungen und Umschulungen, die durch das Arbeitsamt </a:t>
            </a:r>
            <a:r>
              <a:rPr lang="de-DE" dirty="0">
                <a:solidFill>
                  <a:srgbClr val="000000"/>
                </a:solidFill>
              </a:rPr>
              <a:t>der </a:t>
            </a:r>
            <a:r>
              <a:rPr lang="de-DE" dirty="0" smtClean="0">
                <a:solidFill>
                  <a:srgbClr val="000000"/>
                </a:solidFill>
              </a:rPr>
              <a:t>DG organisiert oder anerkannt werden </a:t>
            </a:r>
          </a:p>
          <a:p>
            <a:pPr marL="0" lvl="2" indent="0">
              <a:buNone/>
            </a:pPr>
            <a:r>
              <a:rPr lang="de-DE" u="sng" dirty="0" smtClean="0">
                <a:solidFill>
                  <a:srgbClr val="000000"/>
                </a:solidFill>
              </a:rPr>
              <a:t>Achtung</a:t>
            </a:r>
            <a:r>
              <a:rPr lang="de-DE" dirty="0" smtClean="0">
                <a:solidFill>
                  <a:srgbClr val="000000"/>
                </a:solidFill>
              </a:rPr>
              <a:t>: die Berufsausbildungen des Arbeitsamtes sind jedoch von den Sektoren anerkannt!</a:t>
            </a:r>
          </a:p>
          <a:p>
            <a:pPr lvl="2"/>
            <a:r>
              <a:rPr lang="de-DE" dirty="0" smtClean="0">
                <a:solidFill>
                  <a:srgbClr val="000000"/>
                </a:solidFill>
              </a:rPr>
              <a:t>…der </a:t>
            </a:r>
            <a:r>
              <a:rPr lang="de-DE" dirty="0">
                <a:solidFill>
                  <a:srgbClr val="000000"/>
                </a:solidFill>
              </a:rPr>
              <a:t>nicht reglementierten Weiterbildungen der Zentren für Aus- und Weiterbildung im Mittelstand</a:t>
            </a:r>
          </a:p>
          <a:p>
            <a:pPr lvl="2"/>
            <a:r>
              <a:rPr lang="de-DE" dirty="0" smtClean="0">
                <a:solidFill>
                  <a:srgbClr val="000000"/>
                </a:solidFill>
              </a:rPr>
              <a:t>…der </a:t>
            </a:r>
            <a:r>
              <a:rPr lang="de-DE" dirty="0">
                <a:solidFill>
                  <a:srgbClr val="000000"/>
                </a:solidFill>
              </a:rPr>
              <a:t>Ausbildungen des Naturzentrums </a:t>
            </a:r>
            <a:r>
              <a:rPr lang="de-DE" dirty="0" err="1">
                <a:solidFill>
                  <a:srgbClr val="000000"/>
                </a:solidFill>
              </a:rPr>
              <a:t>Ternell</a:t>
            </a:r>
            <a:endParaRPr lang="de-DE" dirty="0">
              <a:solidFill>
                <a:srgbClr val="000000"/>
              </a:solidFill>
            </a:endParaRPr>
          </a:p>
          <a:p>
            <a:pPr lvl="2"/>
            <a:r>
              <a:rPr lang="de-DE" dirty="0" smtClean="0">
                <a:solidFill>
                  <a:srgbClr val="000000"/>
                </a:solidFill>
              </a:rPr>
              <a:t>…der </a:t>
            </a:r>
            <a:r>
              <a:rPr lang="de-DE" dirty="0">
                <a:solidFill>
                  <a:srgbClr val="000000"/>
                </a:solidFill>
              </a:rPr>
              <a:t>Weiterbildungen der </a:t>
            </a:r>
            <a:r>
              <a:rPr lang="de-DE" dirty="0" smtClean="0">
                <a:solidFill>
                  <a:srgbClr val="000000"/>
                </a:solidFill>
              </a:rPr>
              <a:t>anerkannten Erwachsenenbildungseinrichtungen</a:t>
            </a:r>
            <a:endParaRPr lang="de-DE" dirty="0">
              <a:solidFill>
                <a:srgbClr val="000000"/>
              </a:solidFill>
            </a:endParaRPr>
          </a:p>
          <a:p>
            <a:pPr lvl="2"/>
            <a:r>
              <a:rPr lang="de-DE" dirty="0" smtClean="0">
                <a:solidFill>
                  <a:srgbClr val="000000"/>
                </a:solidFill>
              </a:rPr>
              <a:t>…der </a:t>
            </a:r>
            <a:r>
              <a:rPr lang="de-DE" dirty="0">
                <a:solidFill>
                  <a:srgbClr val="000000"/>
                </a:solidFill>
              </a:rPr>
              <a:t>Weiterbildungen des B</a:t>
            </a:r>
            <a:r>
              <a:rPr lang="de-DE" dirty="0" smtClean="0">
                <a:solidFill>
                  <a:srgbClr val="000000"/>
                </a:solidFill>
              </a:rPr>
              <a:t>elgischen Roten Kreuzes (Sektion Eupen)</a:t>
            </a:r>
            <a:endParaRPr lang="de-DE" dirty="0">
              <a:solidFill>
                <a:srgbClr val="000000"/>
              </a:solidFill>
            </a:endParaRPr>
          </a:p>
          <a:p>
            <a:pPr lvl="2"/>
            <a:r>
              <a:rPr lang="de-DE" dirty="0" smtClean="0">
                <a:solidFill>
                  <a:srgbClr val="000000"/>
                </a:solidFill>
              </a:rPr>
              <a:t>…der </a:t>
            </a:r>
            <a:r>
              <a:rPr lang="de-DE" dirty="0">
                <a:solidFill>
                  <a:srgbClr val="000000"/>
                </a:solidFill>
              </a:rPr>
              <a:t>Weiterbildung in Freiwilligenmanagement</a:t>
            </a:r>
          </a:p>
          <a:p>
            <a:pPr lvl="2"/>
            <a:endParaRPr lang="de-DE" dirty="0"/>
          </a:p>
          <a:p>
            <a:pPr lvl="2"/>
            <a:endParaRPr lang="de-DE" dirty="0" smtClean="0"/>
          </a:p>
          <a:p>
            <a:pPr lvl="2"/>
            <a:endParaRPr lang="de-DE" dirty="0" smtClean="0"/>
          </a:p>
          <a:p>
            <a:pPr lvl="2"/>
            <a:endParaRPr lang="de-DE" dirty="0" smtClean="0"/>
          </a:p>
          <a:p>
            <a:pPr lvl="2"/>
            <a:endParaRPr lang="de-DE" dirty="0"/>
          </a:p>
          <a:p>
            <a:pPr lvl="2"/>
            <a:endParaRPr lang="de-DE" dirty="0"/>
          </a:p>
          <a:p>
            <a:pPr lvl="2"/>
            <a:endParaRPr lang="de-DE" dirty="0" smtClean="0"/>
          </a:p>
        </p:txBody>
      </p:sp>
    </p:spTree>
    <p:extLst>
      <p:ext uri="{BB962C8B-B14F-4D97-AF65-F5344CB8AC3E}">
        <p14:creationId xmlns:p14="http://schemas.microsoft.com/office/powerpoint/2010/main" val="428601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hteck 30"/>
          <p:cNvSpPr/>
          <p:nvPr/>
        </p:nvSpPr>
        <p:spPr bwMode="gray">
          <a:xfrm>
            <a:off x="4643438" y="4839986"/>
            <a:ext cx="3420950" cy="195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2"/>
                </a:solidFill>
              </a:rPr>
              <a:t>Partnerlogos</a:t>
            </a:r>
            <a:endParaRPr lang="de-DE" sz="1000" dirty="0">
              <a:solidFill>
                <a:schemeClr val="tx2"/>
              </a:solidFill>
            </a:endParaRPr>
          </a:p>
        </p:txBody>
      </p:sp>
      <p:sp>
        <p:nvSpPr>
          <p:cNvPr id="2" name="Titel 1"/>
          <p:cNvSpPr>
            <a:spLocks noGrp="1"/>
          </p:cNvSpPr>
          <p:nvPr>
            <p:ph type="title"/>
          </p:nvPr>
        </p:nvSpPr>
        <p:spPr>
          <a:xfrm>
            <a:off x="287339" y="40559"/>
            <a:ext cx="8569324" cy="1138773"/>
          </a:xfrm>
        </p:spPr>
        <p:txBody>
          <a:bodyPr/>
          <a:lstStyle/>
          <a:p>
            <a:r>
              <a:rPr lang="de-DE" sz="1800" dirty="0" smtClean="0"/>
              <a:t/>
            </a:r>
            <a:br>
              <a:rPr lang="de-DE" sz="1800" dirty="0" smtClean="0"/>
            </a:br>
            <a:r>
              <a:rPr lang="de-DE" sz="1800" dirty="0" smtClean="0"/>
              <a:t>Lehrgänge </a:t>
            </a:r>
            <a:r>
              <a:rPr lang="de-DE" sz="1800" dirty="0"/>
              <a:t>mit starken </a:t>
            </a:r>
            <a:r>
              <a:rPr lang="de-DE" sz="1800" dirty="0" err="1" smtClean="0"/>
              <a:t>VALIdierungsansätzen</a:t>
            </a:r>
            <a:r>
              <a:rPr lang="de-DE" sz="1800" dirty="0" smtClean="0"/>
              <a:t> </a:t>
            </a:r>
            <a:r>
              <a:rPr lang="de-DE" sz="1800" dirty="0"/>
              <a:t>von nicht-formal und informell erworbenen Kompetenzen in der DG </a:t>
            </a:r>
            <a:r>
              <a:rPr lang="de-DE" dirty="0"/>
              <a:t/>
            </a:r>
            <a:br>
              <a:rPr lang="de-DE" dirty="0"/>
            </a:br>
            <a:endParaRPr lang="de-DE" dirty="0"/>
          </a:p>
        </p:txBody>
      </p:sp>
      <p:sp>
        <p:nvSpPr>
          <p:cNvPr id="4" name="Datumsplatzhalter 3"/>
          <p:cNvSpPr>
            <a:spLocks noGrp="1"/>
          </p:cNvSpPr>
          <p:nvPr>
            <p:ph type="dt" sz="half" idx="10"/>
          </p:nvPr>
        </p:nvSpPr>
        <p:spPr/>
        <p:txBody>
          <a:bodyPr/>
          <a:lstStyle/>
          <a:p>
            <a:fld id="{3FBD7EAE-95FB-4793-9514-03F3F0E6D67A}" type="datetime1">
              <a:rPr lang="de-DE" smtClean="0"/>
              <a:pPr/>
              <a:t>20.10.2016</a:t>
            </a:fld>
            <a:endParaRPr lang="de-DE" dirty="0"/>
          </a:p>
        </p:txBody>
      </p:sp>
      <p:sp>
        <p:nvSpPr>
          <p:cNvPr id="5" name="Fußzeilenplatzhalter 4"/>
          <p:cNvSpPr>
            <a:spLocks noGrp="1"/>
          </p:cNvSpPr>
          <p:nvPr>
            <p:ph type="ftr" sz="quarter" idx="11"/>
          </p:nvPr>
        </p:nvSpPr>
        <p:spPr/>
        <p:txBody>
          <a:bodyPr/>
          <a:lstStyle/>
          <a:p>
            <a:r>
              <a:rPr lang="de-DE" smtClean="0"/>
              <a:t>Platzhalter Präsentationstitel</a:t>
            </a:r>
            <a:endParaRPr lang="de-DE" dirty="0"/>
          </a:p>
        </p:txBody>
      </p:sp>
      <p:sp>
        <p:nvSpPr>
          <p:cNvPr id="6" name="Foliennummernplatzhalter 5"/>
          <p:cNvSpPr>
            <a:spLocks noGrp="1"/>
          </p:cNvSpPr>
          <p:nvPr>
            <p:ph type="sldNum" sz="quarter" idx="12"/>
          </p:nvPr>
        </p:nvSpPr>
        <p:spPr/>
        <p:txBody>
          <a:bodyPr/>
          <a:lstStyle/>
          <a:p>
            <a:r>
              <a:rPr lang="de-DE" smtClean="0"/>
              <a:t>Seite </a:t>
            </a:r>
            <a:fld id="{F3E40750-43DD-44D7-993D-19CAB7B80A87}" type="slidenum">
              <a:rPr lang="de-DE" smtClean="0"/>
              <a:pPr/>
              <a:t>8</a:t>
            </a:fld>
            <a:endParaRPr lang="de-DE" dirty="0"/>
          </a:p>
        </p:txBody>
      </p:sp>
      <p:sp>
        <p:nvSpPr>
          <p:cNvPr id="9" name="Textplatzhalter 2"/>
          <p:cNvSpPr>
            <a:spLocks noGrp="1"/>
          </p:cNvSpPr>
          <p:nvPr>
            <p:ph type="body" sz="quarter" idx="14"/>
          </p:nvPr>
        </p:nvSpPr>
        <p:spPr>
          <a:xfrm>
            <a:off x="251520" y="1059582"/>
            <a:ext cx="8461375" cy="6883936"/>
          </a:xfrm>
        </p:spPr>
        <p:txBody>
          <a:bodyPr/>
          <a:lstStyle/>
          <a:p>
            <a:pPr lvl="0"/>
            <a:r>
              <a:rPr lang="de-DE" sz="1400" b="0" dirty="0" smtClean="0">
                <a:solidFill>
                  <a:srgbClr val="000000"/>
                </a:solidFill>
              </a:rPr>
              <a:t>(in </a:t>
            </a:r>
            <a:r>
              <a:rPr lang="de-DE" sz="1400" b="0" dirty="0">
                <a:solidFill>
                  <a:srgbClr val="000000"/>
                </a:solidFill>
              </a:rPr>
              <a:t>der Regel werden Unterrichtsbefreiungen und/oder Prüfungsbefreiungen auf Grund von nicht-formal und informell erworbenen Kompetenzen </a:t>
            </a:r>
            <a:r>
              <a:rPr lang="de-DE" sz="1400" b="0" dirty="0" smtClean="0">
                <a:solidFill>
                  <a:srgbClr val="000000"/>
                </a:solidFill>
              </a:rPr>
              <a:t>erteilt)</a:t>
            </a:r>
          </a:p>
          <a:p>
            <a:pPr lvl="0"/>
            <a:r>
              <a:rPr lang="de-DE" sz="1400" b="0" dirty="0" smtClean="0">
                <a:solidFill>
                  <a:srgbClr val="000000"/>
                </a:solidFill>
              </a:rPr>
              <a:t>Beim Erwerb: </a:t>
            </a:r>
          </a:p>
          <a:p>
            <a:pPr marL="342900" lvl="0" indent="-342900">
              <a:buAutoNum type="arabicParenR"/>
            </a:pPr>
            <a:r>
              <a:rPr lang="de-DE" sz="1400" b="0" dirty="0" smtClean="0">
                <a:solidFill>
                  <a:srgbClr val="000000"/>
                </a:solidFill>
              </a:rPr>
              <a:t>des </a:t>
            </a:r>
            <a:r>
              <a:rPr lang="de-DE" sz="1400" b="0" dirty="0">
                <a:solidFill>
                  <a:srgbClr val="000000"/>
                </a:solidFill>
              </a:rPr>
              <a:t>Grundschulzeugnisses, des Abschlusszeugnisses der Unterstufe des Sekundarunterrichts (AUS) sowie </a:t>
            </a:r>
            <a:r>
              <a:rPr lang="de-DE" sz="1400" b="0" dirty="0" smtClean="0">
                <a:solidFill>
                  <a:srgbClr val="000000"/>
                </a:solidFill>
              </a:rPr>
              <a:t>des </a:t>
            </a:r>
            <a:r>
              <a:rPr lang="de-DE" sz="1400" b="0" dirty="0">
                <a:solidFill>
                  <a:srgbClr val="000000"/>
                </a:solidFill>
              </a:rPr>
              <a:t>Abschlusszeugnisses  der Oberstufe des Sekundarunterrichts (</a:t>
            </a:r>
            <a:r>
              <a:rPr lang="de-DE" sz="1400" b="0" dirty="0" smtClean="0">
                <a:solidFill>
                  <a:srgbClr val="000000"/>
                </a:solidFill>
              </a:rPr>
              <a:t>AOS)</a:t>
            </a:r>
          </a:p>
          <a:p>
            <a:pPr marL="342900" lvl="0" indent="-342900">
              <a:buAutoNum type="arabicParenR"/>
            </a:pPr>
            <a:r>
              <a:rPr lang="de-DE" sz="1400" b="0" dirty="0" smtClean="0">
                <a:solidFill>
                  <a:srgbClr val="000000"/>
                </a:solidFill>
              </a:rPr>
              <a:t>des Gesellenzeugnisses</a:t>
            </a:r>
          </a:p>
          <a:p>
            <a:pPr marL="342900" indent="-342900">
              <a:buFont typeface="Arial" panose="020B0604020202020204" pitchFamily="34" charset="0"/>
              <a:buAutoNum type="arabicParenR"/>
            </a:pPr>
            <a:r>
              <a:rPr lang="de-DE" sz="1400" b="0" dirty="0">
                <a:solidFill>
                  <a:srgbClr val="000000"/>
                </a:solidFill>
              </a:rPr>
              <a:t>des Meisterbriefs</a:t>
            </a:r>
          </a:p>
          <a:p>
            <a:pPr marL="342900" indent="-342900">
              <a:buFont typeface="Arial" panose="020B0604020202020204" pitchFamily="34" charset="0"/>
              <a:buAutoNum type="arabicParenR"/>
            </a:pPr>
            <a:r>
              <a:rPr lang="de-DE" sz="1400" b="0" dirty="0" smtClean="0">
                <a:solidFill>
                  <a:srgbClr val="000000"/>
                </a:solidFill>
              </a:rPr>
              <a:t>von </a:t>
            </a:r>
            <a:r>
              <a:rPr lang="de-DE" sz="1400" b="0" dirty="0">
                <a:solidFill>
                  <a:srgbClr val="000000"/>
                </a:solidFill>
              </a:rPr>
              <a:t>Studiennachweisen der schulischen Weiterbildung (insbesondere </a:t>
            </a:r>
            <a:r>
              <a:rPr lang="de-DE" sz="1400" b="0" dirty="0" smtClean="0">
                <a:solidFill>
                  <a:srgbClr val="000000"/>
                </a:solidFill>
              </a:rPr>
              <a:t>der </a:t>
            </a:r>
            <a:r>
              <a:rPr lang="de-DE" sz="1400" b="0" dirty="0">
                <a:solidFill>
                  <a:srgbClr val="000000"/>
                </a:solidFill>
              </a:rPr>
              <a:t>Brevets in Kochen und Nähen der Haushaltsabendschule der Stadt Eupen) </a:t>
            </a:r>
          </a:p>
          <a:p>
            <a:pPr marL="342900" indent="-342900">
              <a:buFont typeface="Arial" panose="020B0604020202020204" pitchFamily="34" charset="0"/>
              <a:buAutoNum type="arabicParenR"/>
            </a:pPr>
            <a:r>
              <a:rPr lang="de-DE" sz="1400" b="0" dirty="0">
                <a:solidFill>
                  <a:srgbClr val="000000"/>
                </a:solidFill>
              </a:rPr>
              <a:t>von Bildungsnachweisen der Musikakademie</a:t>
            </a:r>
          </a:p>
          <a:p>
            <a:pPr marL="342900" indent="-342900">
              <a:buFont typeface="Arial" panose="020B0604020202020204" pitchFamily="34" charset="0"/>
              <a:buAutoNum type="arabicParenR"/>
            </a:pPr>
            <a:r>
              <a:rPr lang="de-DE" sz="1400" b="0" dirty="0">
                <a:solidFill>
                  <a:srgbClr val="000000"/>
                </a:solidFill>
              </a:rPr>
              <a:t>von Bildungsnachweisen der Ausbildungen der Sportkommission</a:t>
            </a:r>
          </a:p>
          <a:p>
            <a:pPr lvl="0"/>
            <a:endParaRPr lang="de-DE" b="0" dirty="0"/>
          </a:p>
          <a:p>
            <a:endParaRPr lang="de-DE" b="0" dirty="0" smtClean="0"/>
          </a:p>
          <a:p>
            <a:pPr marL="0" lvl="2" indent="0">
              <a:buNone/>
            </a:pPr>
            <a:endParaRPr lang="de-DE" dirty="0"/>
          </a:p>
          <a:p>
            <a:pPr lvl="2"/>
            <a:endParaRPr lang="de-DE" dirty="0" smtClean="0"/>
          </a:p>
          <a:p>
            <a:pPr lvl="2"/>
            <a:endParaRPr lang="de-DE" dirty="0" smtClean="0"/>
          </a:p>
          <a:p>
            <a:pPr lvl="2"/>
            <a:endParaRPr lang="de-DE" dirty="0" smtClean="0"/>
          </a:p>
          <a:p>
            <a:pPr lvl="2"/>
            <a:endParaRPr lang="de-DE" dirty="0"/>
          </a:p>
          <a:p>
            <a:pPr lvl="2"/>
            <a:endParaRPr lang="de-DE" dirty="0"/>
          </a:p>
          <a:p>
            <a:pPr lvl="2"/>
            <a:endParaRPr lang="de-DE" dirty="0" smtClean="0"/>
          </a:p>
        </p:txBody>
      </p:sp>
    </p:spTree>
    <p:extLst>
      <p:ext uri="{BB962C8B-B14F-4D97-AF65-F5344CB8AC3E}">
        <p14:creationId xmlns:p14="http://schemas.microsoft.com/office/powerpoint/2010/main" val="324946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hteck 30"/>
          <p:cNvSpPr/>
          <p:nvPr/>
        </p:nvSpPr>
        <p:spPr bwMode="gray">
          <a:xfrm>
            <a:off x="4643438" y="4839986"/>
            <a:ext cx="3420950" cy="195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2"/>
                </a:solidFill>
              </a:rPr>
              <a:t>Partnerlogos</a:t>
            </a:r>
            <a:endParaRPr lang="de-DE" sz="1000" dirty="0">
              <a:solidFill>
                <a:schemeClr val="tx2"/>
              </a:solidFill>
            </a:endParaRPr>
          </a:p>
        </p:txBody>
      </p:sp>
      <p:sp>
        <p:nvSpPr>
          <p:cNvPr id="2" name="Titel 1"/>
          <p:cNvSpPr>
            <a:spLocks noGrp="1"/>
          </p:cNvSpPr>
          <p:nvPr>
            <p:ph type="title"/>
          </p:nvPr>
        </p:nvSpPr>
        <p:spPr bwMode="gray">
          <a:xfrm>
            <a:off x="287339" y="302168"/>
            <a:ext cx="8569324" cy="615553"/>
          </a:xfrm>
        </p:spPr>
        <p:txBody>
          <a:bodyPr/>
          <a:lstStyle/>
          <a:p>
            <a:r>
              <a:rPr lang="de-DE" dirty="0"/>
              <a:t>1. </a:t>
            </a:r>
            <a:r>
              <a:rPr lang="de-DE" dirty="0" err="1" smtClean="0"/>
              <a:t>VALIDIERUNgsansatz</a:t>
            </a:r>
            <a:r>
              <a:rPr lang="de-DE" dirty="0" smtClean="0"/>
              <a:t> </a:t>
            </a:r>
            <a:r>
              <a:rPr lang="de-DE" dirty="0"/>
              <a:t>beim Erwerb des Grundschulzeugnisses, des AUS und des AOS</a:t>
            </a:r>
          </a:p>
        </p:txBody>
      </p:sp>
      <p:sp>
        <p:nvSpPr>
          <p:cNvPr id="4" name="Datumsplatzhalter 3"/>
          <p:cNvSpPr>
            <a:spLocks noGrp="1"/>
          </p:cNvSpPr>
          <p:nvPr>
            <p:ph type="dt" sz="half" idx="10"/>
          </p:nvPr>
        </p:nvSpPr>
        <p:spPr bwMode="gray"/>
        <p:txBody>
          <a:bodyPr/>
          <a:lstStyle/>
          <a:p>
            <a:fld id="{3FBD7EAE-95FB-4793-9514-03F3F0E6D67A}" type="datetime1">
              <a:rPr lang="de-DE" smtClean="0"/>
              <a:t>20.10.2016</a:t>
            </a:fld>
            <a:endParaRPr lang="de-DE" dirty="0"/>
          </a:p>
        </p:txBody>
      </p:sp>
      <p:sp>
        <p:nvSpPr>
          <p:cNvPr id="5" name="Fußzeilenplatzhalter 4"/>
          <p:cNvSpPr>
            <a:spLocks noGrp="1"/>
          </p:cNvSpPr>
          <p:nvPr>
            <p:ph type="ftr" sz="quarter" idx="11"/>
          </p:nvPr>
        </p:nvSpPr>
        <p:spPr bwMode="gray"/>
        <p:txBody>
          <a:bodyPr/>
          <a:lstStyle/>
          <a:p>
            <a:r>
              <a:rPr lang="de-DE" dirty="0" smtClean="0"/>
              <a:t>Platzhalter Präsentationstitel</a:t>
            </a:r>
            <a:endParaRPr lang="de-DE" dirty="0"/>
          </a:p>
        </p:txBody>
      </p:sp>
      <p:sp>
        <p:nvSpPr>
          <p:cNvPr id="6" name="Foliennummernplatzhalter 5"/>
          <p:cNvSpPr>
            <a:spLocks noGrp="1"/>
          </p:cNvSpPr>
          <p:nvPr>
            <p:ph type="sldNum" sz="quarter" idx="12"/>
          </p:nvPr>
        </p:nvSpPr>
        <p:spPr bwMode="gray">
          <a:xfrm>
            <a:off x="287338" y="4866476"/>
            <a:ext cx="423193" cy="138499"/>
          </a:xfrm>
        </p:spPr>
        <p:txBody>
          <a:bodyPr/>
          <a:lstStyle/>
          <a:p>
            <a:r>
              <a:rPr lang="de-DE" dirty="0" smtClean="0"/>
              <a:t>Seite </a:t>
            </a:r>
            <a:fld id="{F3E40750-43DD-44D7-993D-19CAB7B80A87}" type="slidenum">
              <a:rPr lang="de-DE" smtClean="0"/>
              <a:pPr/>
              <a:t>9</a:t>
            </a:fld>
            <a:endParaRPr lang="de-DE" dirty="0"/>
          </a:p>
        </p:txBody>
      </p:sp>
      <p:sp>
        <p:nvSpPr>
          <p:cNvPr id="8" name="Textfeld 7"/>
          <p:cNvSpPr txBox="1"/>
          <p:nvPr/>
        </p:nvSpPr>
        <p:spPr>
          <a:xfrm>
            <a:off x="323528" y="1131590"/>
            <a:ext cx="8352928" cy="4216539"/>
          </a:xfrm>
          <a:prstGeom prst="rect">
            <a:avLst/>
          </a:prstGeom>
          <a:noFill/>
        </p:spPr>
        <p:txBody>
          <a:bodyPr wrap="square" rtlCol="0">
            <a:spAutoFit/>
          </a:bodyPr>
          <a:lstStyle/>
          <a:p>
            <a:pPr marL="180000" indent="-180000">
              <a:spcBef>
                <a:spcPts val="600"/>
              </a:spcBef>
              <a:buClr>
                <a:schemeClr val="accent1"/>
              </a:buClr>
              <a:buFont typeface="Wingdings" panose="05000000000000000000" pitchFamily="2" charset="2"/>
              <a:buChar char="§"/>
            </a:pPr>
            <a:r>
              <a:rPr lang="de-DE" sz="1600" b="1" dirty="0" smtClean="0">
                <a:solidFill>
                  <a:schemeClr val="bg2">
                    <a:lumMod val="10000"/>
                  </a:schemeClr>
                </a:solidFill>
              </a:rPr>
              <a:t>Gesetzliche Grundlagen</a:t>
            </a:r>
          </a:p>
          <a:p>
            <a:pPr lvl="0"/>
            <a:endParaRPr lang="de-DE" sz="1400" u="sng" dirty="0" smtClean="0">
              <a:solidFill>
                <a:schemeClr val="tx2"/>
              </a:solidFill>
            </a:endParaRPr>
          </a:p>
          <a:p>
            <a:pPr lvl="0"/>
            <a:r>
              <a:rPr lang="de-DE" sz="1400" u="sng" dirty="0" smtClean="0">
                <a:solidFill>
                  <a:srgbClr val="000000"/>
                </a:solidFill>
              </a:rPr>
              <a:t>Grundschulzeugnis</a:t>
            </a:r>
          </a:p>
          <a:p>
            <a:pPr marL="285750" lvl="0" indent="-285750">
              <a:buFont typeface="Arial" panose="020B0604020202020204" pitchFamily="34" charset="0"/>
              <a:buChar char="•"/>
            </a:pPr>
            <a:r>
              <a:rPr lang="de-DE" sz="1400" dirty="0" smtClean="0">
                <a:solidFill>
                  <a:srgbClr val="000000"/>
                </a:solidFill>
              </a:rPr>
              <a:t>Dekret </a:t>
            </a:r>
            <a:r>
              <a:rPr lang="de-DE" sz="1400" dirty="0">
                <a:solidFill>
                  <a:srgbClr val="000000"/>
                </a:solidFill>
              </a:rPr>
              <a:t>vom 26. April 1999 über das Regelgrundschulwesen (Art. 20)</a:t>
            </a:r>
          </a:p>
          <a:p>
            <a:pPr marL="285750" lvl="0" indent="-285750">
              <a:buFont typeface="Arial" panose="020B0604020202020204" pitchFamily="34" charset="0"/>
              <a:buChar char="•"/>
            </a:pPr>
            <a:r>
              <a:rPr lang="de-DE" sz="1400" dirty="0">
                <a:solidFill>
                  <a:srgbClr val="000000"/>
                </a:solidFill>
              </a:rPr>
              <a:t>Erlass der Regierung vom 13. Juli 2000 über die schulexterne Vergabe der Abschlusszeugnisse der Grundschule</a:t>
            </a:r>
          </a:p>
          <a:p>
            <a:pPr marL="285750" lvl="0" indent="-285750">
              <a:buFont typeface="Arial" panose="020B0604020202020204" pitchFamily="34" charset="0"/>
              <a:buChar char="•"/>
            </a:pPr>
            <a:r>
              <a:rPr lang="de-DE" sz="1400" dirty="0">
                <a:solidFill>
                  <a:srgbClr val="000000"/>
                </a:solidFill>
              </a:rPr>
              <a:t>Dekret vom 20.Juni 2016 über Maßnahmen im Unterrichtswesen 2016</a:t>
            </a:r>
          </a:p>
          <a:p>
            <a:endParaRPr lang="de-DE" sz="1400" u="sng" dirty="0" smtClean="0">
              <a:solidFill>
                <a:srgbClr val="000000"/>
              </a:solidFill>
            </a:endParaRPr>
          </a:p>
          <a:p>
            <a:r>
              <a:rPr lang="de-DE" sz="1400" u="sng" dirty="0" smtClean="0">
                <a:solidFill>
                  <a:srgbClr val="000000"/>
                </a:solidFill>
              </a:rPr>
              <a:t>AUS und AOS</a:t>
            </a:r>
          </a:p>
          <a:p>
            <a:pPr marL="285750" lvl="0" indent="-285750">
              <a:buFont typeface="Arial" panose="020B0604020202020204" pitchFamily="34" charset="0"/>
              <a:buChar char="•"/>
            </a:pPr>
            <a:r>
              <a:rPr lang="de-DE" sz="1400" dirty="0" smtClean="0">
                <a:solidFill>
                  <a:srgbClr val="000000"/>
                </a:solidFill>
              </a:rPr>
              <a:t>Königlicher Erlass vom 29. Juni 1984 zur Organisation des Sekundarschulwesens</a:t>
            </a:r>
          </a:p>
          <a:p>
            <a:pPr marL="285750" lvl="0" indent="-285750">
              <a:buFont typeface="Arial" panose="020B0604020202020204" pitchFamily="34" charset="0"/>
              <a:buChar char="•"/>
            </a:pPr>
            <a:r>
              <a:rPr lang="de-DE" sz="1400" dirty="0" smtClean="0">
                <a:solidFill>
                  <a:srgbClr val="000000"/>
                </a:solidFill>
              </a:rPr>
              <a:t>Dekret </a:t>
            </a:r>
            <a:r>
              <a:rPr lang="de-DE" sz="1400" dirty="0">
                <a:solidFill>
                  <a:srgbClr val="000000"/>
                </a:solidFill>
              </a:rPr>
              <a:t>vom 18. April 1994 bezüglich der Einsetzung des Prüfungsausschusses der Deutschsprachigen Gemeinschaft für den Sekundarunterricht sowie die Durchführung der Prüfungen vor diesem Ausschuss </a:t>
            </a:r>
          </a:p>
          <a:p>
            <a:pPr marL="285750" lvl="0" indent="-285750">
              <a:buFont typeface="Arial" panose="020B0604020202020204" pitchFamily="34" charset="0"/>
              <a:buChar char="•"/>
            </a:pPr>
            <a:r>
              <a:rPr lang="de-DE" sz="1400" dirty="0">
                <a:solidFill>
                  <a:srgbClr val="000000"/>
                </a:solidFill>
              </a:rPr>
              <a:t>Erlass der Regierung vom 20. Juli 1994 über die Zusammensetzung und die Arbeitsweise des Prüfungsausschusses der Deutschsprachigen Gemeinschaft für den Sekundarunterricht sowie die Durchführung der Prüfungen vor diesem Ausschuss</a:t>
            </a:r>
          </a:p>
          <a:p>
            <a:pPr>
              <a:spcBef>
                <a:spcPts val="600"/>
              </a:spcBef>
              <a:buClr>
                <a:schemeClr val="accent1"/>
              </a:buClr>
            </a:pPr>
            <a:endParaRPr lang="de-DE" sz="1600" dirty="0">
              <a:solidFill>
                <a:schemeClr val="tx2"/>
              </a:solidFill>
            </a:endParaRPr>
          </a:p>
          <a:p>
            <a:pPr marL="180000" indent="-180000">
              <a:spcBef>
                <a:spcPts val="600"/>
              </a:spcBef>
              <a:buClr>
                <a:schemeClr val="accent1"/>
              </a:buClr>
              <a:buFont typeface="Wingdings" panose="05000000000000000000" pitchFamily="2" charset="2"/>
              <a:buChar char="§"/>
            </a:pPr>
            <a:endParaRPr lang="de-DE" sz="1600" dirty="0" smtClean="0">
              <a:solidFill>
                <a:schemeClr val="tx2"/>
              </a:solidFill>
            </a:endParaRPr>
          </a:p>
        </p:txBody>
      </p:sp>
    </p:spTree>
    <p:extLst>
      <p:ext uri="{BB962C8B-B14F-4D97-AF65-F5344CB8AC3E}">
        <p14:creationId xmlns:p14="http://schemas.microsoft.com/office/powerpoint/2010/main" val="254675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G_Mastervorlage">
  <a:themeElements>
    <a:clrScheme name="Benutzerdefiniert 81">
      <a:dk1>
        <a:srgbClr val="B2B2B2"/>
      </a:dk1>
      <a:lt1>
        <a:sysClr val="window" lastClr="FFFFFF"/>
      </a:lt1>
      <a:dk2>
        <a:srgbClr val="4D4D4D"/>
      </a:dk2>
      <a:lt2>
        <a:srgbClr val="DDDDDD"/>
      </a:lt2>
      <a:accent1>
        <a:srgbClr val="009EE0"/>
      </a:accent1>
      <a:accent2>
        <a:srgbClr val="E20020"/>
      </a:accent2>
      <a:accent3>
        <a:srgbClr val="4D4D4D"/>
      </a:accent3>
      <a:accent4>
        <a:srgbClr val="0074A2"/>
      </a:accent4>
      <a:accent5>
        <a:srgbClr val="8E0014"/>
      </a:accent5>
      <a:accent6>
        <a:srgbClr val="808080"/>
      </a:accent6>
      <a:hlink>
        <a:srgbClr val="0000FF"/>
      </a:hlink>
      <a:folHlink>
        <a:srgbClr val="800080"/>
      </a:folHlink>
    </a:clrScheme>
    <a:fontScheme name="Benutzerdefiniert 1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12700">
          <a:solidFill>
            <a:schemeClr val="bg2"/>
          </a:solidFill>
        </a:ln>
      </a:spPr>
      <a:bodyPr rtlCol="0" anchor="ctr"/>
      <a:lstStyle>
        <a:defPPr marL="180000" indent="-180000" algn="ctr">
          <a:spcBef>
            <a:spcPts val="600"/>
          </a:spcBef>
          <a:buClr>
            <a:schemeClr val="accent1"/>
          </a:buClr>
          <a:buFont typeface="Wingdings" panose="05000000000000000000" pitchFamily="2" charset="2"/>
          <a:buChar char="§"/>
          <a:defRPr sz="160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marL="180000" indent="-180000">
          <a:spcBef>
            <a:spcPts val="600"/>
          </a:spcBef>
          <a:buClr>
            <a:schemeClr val="accent1"/>
          </a:buClr>
          <a:buFont typeface="Wingdings" panose="05000000000000000000" pitchFamily="2" charset="2"/>
          <a:buChar char="§"/>
          <a:defRPr sz="1600" smtClean="0">
            <a:solidFill>
              <a:schemeClr val="tx2"/>
            </a:solidFill>
          </a:defRPr>
        </a:defPPr>
      </a:lstStyle>
    </a:txDef>
  </a:objectDefaults>
  <a:extraClrSchemeLst/>
</a:theme>
</file>

<file path=ppt/theme/theme2.xml><?xml version="1.0" encoding="utf-8"?>
<a:theme xmlns:a="http://schemas.openxmlformats.org/drawingml/2006/main" name="Larissa">
  <a:themeElements>
    <a:clrScheme name="Benutzerdefiniert 81">
      <a:dk1>
        <a:srgbClr val="B2B2B2"/>
      </a:dk1>
      <a:lt1>
        <a:sysClr val="window" lastClr="FFFFFF"/>
      </a:lt1>
      <a:dk2>
        <a:srgbClr val="4D4D4D"/>
      </a:dk2>
      <a:lt2>
        <a:srgbClr val="DDDDDD"/>
      </a:lt2>
      <a:accent1>
        <a:srgbClr val="009EE0"/>
      </a:accent1>
      <a:accent2>
        <a:srgbClr val="E20020"/>
      </a:accent2>
      <a:accent3>
        <a:srgbClr val="4D4D4D"/>
      </a:accent3>
      <a:accent4>
        <a:srgbClr val="0074A2"/>
      </a:accent4>
      <a:accent5>
        <a:srgbClr val="8E0014"/>
      </a:accent5>
      <a:accent6>
        <a:srgbClr val="808080"/>
      </a:accent6>
      <a:hlink>
        <a:srgbClr val="0000FF"/>
      </a:hlink>
      <a:folHlink>
        <a:srgbClr val="800080"/>
      </a:folHlink>
    </a:clrScheme>
    <a:fontScheme name="Schufa">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Benutzerdefiniert 81">
      <a:dk1>
        <a:srgbClr val="B2B2B2"/>
      </a:dk1>
      <a:lt1>
        <a:sysClr val="window" lastClr="FFFFFF"/>
      </a:lt1>
      <a:dk2>
        <a:srgbClr val="4D4D4D"/>
      </a:dk2>
      <a:lt2>
        <a:srgbClr val="DDDDDD"/>
      </a:lt2>
      <a:accent1>
        <a:srgbClr val="009EE0"/>
      </a:accent1>
      <a:accent2>
        <a:srgbClr val="E20020"/>
      </a:accent2>
      <a:accent3>
        <a:srgbClr val="4D4D4D"/>
      </a:accent3>
      <a:accent4>
        <a:srgbClr val="0074A2"/>
      </a:accent4>
      <a:accent5>
        <a:srgbClr val="8E0014"/>
      </a:accent5>
      <a:accent6>
        <a:srgbClr val="808080"/>
      </a:accent6>
      <a:hlink>
        <a:srgbClr val="0000FF"/>
      </a:hlink>
      <a:folHlink>
        <a:srgbClr val="800080"/>
      </a:folHlink>
    </a:clrScheme>
    <a:fontScheme name="Schufa">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DG_Mastervorlage</Template>
  <TotalTime>0</TotalTime>
  <Words>3686</Words>
  <Application>Microsoft Office PowerPoint</Application>
  <PresentationFormat>Bildschirmpräsentation (16:9)</PresentationFormat>
  <Paragraphs>804</Paragraphs>
  <Slides>49</Slides>
  <Notes>37</Notes>
  <HiddenSlides>0</HiddenSlides>
  <MMClips>0</MMClips>
  <ScaleCrop>false</ScaleCrop>
  <HeadingPairs>
    <vt:vector size="4" baseType="variant">
      <vt:variant>
        <vt:lpstr>Design</vt:lpstr>
      </vt:variant>
      <vt:variant>
        <vt:i4>1</vt:i4>
      </vt:variant>
      <vt:variant>
        <vt:lpstr>Folientitel</vt:lpstr>
      </vt:variant>
      <vt:variant>
        <vt:i4>49</vt:i4>
      </vt:variant>
    </vt:vector>
  </HeadingPairs>
  <TitlesOfParts>
    <vt:vector size="50" baseType="lpstr">
      <vt:lpstr>DG_Mastervorlage</vt:lpstr>
      <vt:lpstr>PowerPoint-Präsentation</vt:lpstr>
      <vt:lpstr>VALIDIERUNGSansätze von nicht-formal und informell erworbenen Kompetenzen in der Deutschsprachigen Gemeinschaft</vt:lpstr>
      <vt:lpstr>LEITFRAGEN</vt:lpstr>
      <vt:lpstr>Welche Bildungsnachweise werden in der Deutschsprachigen Gemeinschaft vergeben?</vt:lpstr>
      <vt:lpstr>Welche Bildungsnachweise werden in der Deutschsprachigen Gemeinschaft vergeben?</vt:lpstr>
      <vt:lpstr>Welche Bildungsnachweise werden in der Deutschsprachigen Gemeinschaft vergeben?</vt:lpstr>
      <vt:lpstr>Welche Bildungsnachweise werden in der Deutschsprachigen Gemeinschaft vergeben?</vt:lpstr>
      <vt:lpstr> Lehrgänge mit starken VALIdierungsansätzen von nicht-formal und informell erworbenen Kompetenzen in der DG  </vt:lpstr>
      <vt:lpstr>1. VALIDIERUNgsansatz beim Erwerb des Grundschulzeugnisses, des AUS und des AOS</vt:lpstr>
      <vt:lpstr>1. VALIDIERUNgsansatz beim Erwerb des Grundschulzeugnisses, des AUS und des AOS</vt:lpstr>
      <vt:lpstr>1. validierungsansatz beim Erwerb des Grundschulzeugnisses, des AUS und des AOS</vt:lpstr>
      <vt:lpstr>1. Validierungsansatz beim Erwerb des Grundschulzeugnisses, des AUS und des AOS</vt:lpstr>
      <vt:lpstr>2. validierungsansatz beim Erwerb des GESELLENZEUGNISSES</vt:lpstr>
      <vt:lpstr>2. validierungsansatz beim Erwerb des GESELLENZEUGNISSES</vt:lpstr>
      <vt:lpstr>2. validierungsansatz beim Erwerb des GESELLENZEUGNISSES</vt:lpstr>
      <vt:lpstr>2. validierungsansatz beim Erwerb des GESELLENZEUGNISSES</vt:lpstr>
      <vt:lpstr>2. validierungsansatz beim Erwerb des GESELLENZEUGNISSES</vt:lpstr>
      <vt:lpstr>3. validierungsansatz beim Erwerb des MEISTERBRIEFES</vt:lpstr>
      <vt:lpstr>3. validierungsansatz beim Erwerb des MEISTERBRIEFES</vt:lpstr>
      <vt:lpstr>3. validierungsansatz beim Erwerb des MEISTERBRIEFES</vt:lpstr>
      <vt:lpstr>4. validierungsansatz beim Erwerb von Studiennachweisen der schulischen Weiterbildung </vt:lpstr>
      <vt:lpstr>4. validierungsansatz beim Erwerb von Studiennachweisen der schulischen Weiterbildung </vt:lpstr>
      <vt:lpstr>4. validierungsansatz beim Erwerb von Studiennachweisen der schulischen Weiterbildung </vt:lpstr>
      <vt:lpstr>5. VALIDIERUNgsansatz beim Erwerb VON Bildungsnachweisen der Musikakademie</vt:lpstr>
      <vt:lpstr>5. VALIDIERUNgsansatz beim Erwerb VON Bildungsnachweisen der Musikakademie</vt:lpstr>
      <vt:lpstr>5. VALIDIERUNgsansatz beim Erwerb VON Bildungsnachweisen der Musikakademie</vt:lpstr>
      <vt:lpstr>5. VALIDIERUNgsansatz beim Erwerb VON Bildungsnachweisen der Musikakademie</vt:lpstr>
      <vt:lpstr>6. VAlidierungsansatz beim Erwerb von Bildungsnachweisen der Ausbildungen der Sportkommission</vt:lpstr>
      <vt:lpstr>6. VAlidierungsansatz beim Erwerb von Bildungsnachweisen der Ausbildungen der Sportkommission</vt:lpstr>
      <vt:lpstr>6. VAlidierungsansatz beim Erwerb von Bildungsnachweisen der Ausbildungen der Sportkommission</vt:lpstr>
      <vt:lpstr>6. VAlidierungsansatz beim Erwerb von Bildungsnachweisen der Ausbildungen der Sportkommission</vt:lpstr>
      <vt:lpstr>6. VAlidierungsansatz beim Erwerb von Bildungsnachweisen der Ausbildungen der Sportkommission</vt:lpstr>
      <vt:lpstr>FAZIT</vt:lpstr>
      <vt:lpstr>BESTELLUNG DES GESAMTBERICHTS</vt:lpstr>
      <vt:lpstr>UMFRAGE BEI DEN UNTERNEHMEN DER DG ZUM QUALIFIZIERUNGS- UND ARBEITSKRÄFTEBEDARF</vt:lpstr>
      <vt:lpstr>ZUR UMFRAGE von 2016</vt:lpstr>
      <vt:lpstr>Frage 1: Wie viele Mitarbeiter/innen sind aktuell in Ihrem Unternehmen/sektor beschäftigt?</vt:lpstr>
      <vt:lpstr>  Frage 2: Wie viele Mitarbeiter/innen Ihres Unternehmens/Sektors sind geringqualifiziert (d.h. max. Mittlere Reife, keine Lehre, kein Meister, kein Abitur) </vt:lpstr>
      <vt:lpstr>Frage 3: Haben Sie es schwer geeignete Arbeitskräfte zu finden?</vt:lpstr>
      <vt:lpstr> Frage 4 </vt:lpstr>
      <vt:lpstr>Frage 5</vt:lpstr>
      <vt:lpstr>Frage 6</vt:lpstr>
      <vt:lpstr>FRAGE 7</vt:lpstr>
      <vt:lpstr>Frage 8</vt:lpstr>
      <vt:lpstr>Frage 9</vt:lpstr>
      <vt:lpstr>Frage 10</vt:lpstr>
      <vt:lpstr>fazit</vt:lpstr>
      <vt:lpstr>fazit</vt:lpstr>
      <vt:lpstr>Vielen Dank für Ihre Aufmerksamkeit!</vt:lpstr>
    </vt:vector>
  </TitlesOfParts>
  <Company>MDG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dc:title>
  <dc:subject>PowerPoint Master</dc:subject>
  <dc:creator>SCHIMANSKI, Christina</dc:creator>
  <dc:description>Optimiert für PowerPoint 2010</dc:description>
  <cp:lastModifiedBy>SCHIMANSKI, Christina</cp:lastModifiedBy>
  <cp:revision>66</cp:revision>
  <cp:lastPrinted>2016-10-10T08:57:56Z</cp:lastPrinted>
  <dcterms:created xsi:type="dcterms:W3CDTF">2016-10-06T08:54:42Z</dcterms:created>
  <dcterms:modified xsi:type="dcterms:W3CDTF">2016-10-20T10:21:27Z</dcterms:modified>
  <cp:category>PowerPoint Master</cp:category>
</cp:coreProperties>
</file>